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93" r:id="rId16"/>
    <p:sldId id="277" r:id="rId17"/>
    <p:sldId id="278" r:id="rId18"/>
    <p:sldId id="292" r:id="rId19"/>
    <p:sldId id="291" r:id="rId20"/>
    <p:sldId id="281" r:id="rId21"/>
    <p:sldId id="290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7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61882-9851-445C-BE3F-054FB09E7C64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50527-FA12-479F-8057-A5E259FB5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90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400" y="381030"/>
            <a:ext cx="5472608" cy="288032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7030A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563888" y="3507854"/>
            <a:ext cx="2160240" cy="652029"/>
            <a:chOff x="3491880" y="3579862"/>
            <a:chExt cx="2160240" cy="65202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3585305"/>
              <a:ext cx="1368152" cy="6411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3579862"/>
              <a:ext cx="647171" cy="652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66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4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0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71657"/>
            <a:ext cx="8064896" cy="63757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893135"/>
            <a:ext cx="8064896" cy="376684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9513" y="4766148"/>
            <a:ext cx="3600399" cy="325882"/>
            <a:chOff x="179513" y="4800226"/>
            <a:chExt cx="3600399" cy="325882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858610"/>
              <a:ext cx="648071" cy="2091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4811318"/>
              <a:ext cx="648071" cy="3036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819151"/>
              <a:ext cx="491504" cy="2880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4800226"/>
              <a:ext cx="288032" cy="3258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4809300"/>
              <a:ext cx="432048" cy="307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4900545"/>
              <a:ext cx="720080" cy="12524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-20538"/>
            <a:ext cx="9144000" cy="242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8"/>
            <a:ext cx="514686" cy="51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20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1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6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9513" y="4766148"/>
            <a:ext cx="3600399" cy="325882"/>
            <a:chOff x="179513" y="4800226"/>
            <a:chExt cx="3600399" cy="325882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858610"/>
              <a:ext cx="648071" cy="2091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4811318"/>
              <a:ext cx="648071" cy="3036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819151"/>
              <a:ext cx="491504" cy="2880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4800226"/>
              <a:ext cx="288032" cy="3258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4809300"/>
              <a:ext cx="432048" cy="3077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4900545"/>
              <a:ext cx="720080" cy="125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96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6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9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8FDE-1AE5-4F31-8CAC-3E4D890C9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80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77987"/>
            <a:ext cx="8496944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987574"/>
            <a:ext cx="8496944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36096" y="4767263"/>
            <a:ext cx="10478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98F7F-EF7B-4FAD-B042-36E79CEC498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31646" y="4767263"/>
            <a:ext cx="14220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384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8FDE-1AE5-4F31-8CAC-3E4D890C91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34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7030A0"/>
          </a:solidFill>
          <a:effectLst/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1" y="352541"/>
            <a:ext cx="5724129" cy="1959338"/>
          </a:xfrm>
        </p:spPr>
        <p:txBody>
          <a:bodyPr anchor="t">
            <a:noAutofit/>
          </a:bodyPr>
          <a:lstStyle/>
          <a:p>
            <a:r>
              <a:rPr lang="en-GB" dirty="0">
                <a:ln w="11430"/>
              </a:rPr>
              <a:t>Editing Video</a:t>
            </a:r>
            <a:br>
              <a:rPr lang="en-GB" dirty="0">
                <a:ln w="11430"/>
              </a:rPr>
            </a:br>
            <a:r>
              <a:rPr lang="en-GB" dirty="0">
                <a:ln w="11430"/>
              </a:rPr>
              <a:t>di Smartphone Android</a:t>
            </a:r>
            <a:endParaRPr lang="en-GB" sz="3600" dirty="0">
              <a:ln w="1143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471560" y="4199994"/>
            <a:ext cx="5472608" cy="7920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Pusat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Kementerian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Kebudayaan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0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apshot_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2224" y="609444"/>
            <a:ext cx="2876249" cy="4036027"/>
          </a:xfrm>
        </p:spPr>
      </p:pic>
      <p:pic>
        <p:nvPicPr>
          <p:cNvPr id="5" name="Picture 4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4507">
            <a:off x="7589269" y="2910225"/>
            <a:ext cx="831215" cy="97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8448" y="172779"/>
            <a:ext cx="4724400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rebuchet MS" pitchFamily="34" charset="0"/>
              </a:rPr>
              <a:t>INSTAL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164" y="1424764"/>
            <a:ext cx="4419600" cy="1109738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en-US" sz="2000" b="1" dirty="0" err="1">
                <a:latin typeface="Trebuchet MS" pitchFamily="34" charset="0"/>
              </a:rPr>
              <a:t>ecara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otomatis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ketika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 smtClean="0">
                <a:latin typeface="Trebuchet MS" pitchFamily="34" charset="0"/>
              </a:rPr>
              <a:t>mendownload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b="1" dirty="0" err="1" smtClean="0">
                <a:latin typeface="Trebuchet MS" pitchFamily="34" charset="0"/>
              </a:rPr>
              <a:t>Langsung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Terinstal</a:t>
            </a:r>
            <a:r>
              <a:rPr lang="en-US" sz="2000" b="1" dirty="0">
                <a:latin typeface="Trebuchet MS" pitchFamily="34" charset="0"/>
              </a:rPr>
              <a:t> Di Smartphone,</a:t>
            </a:r>
          </a:p>
        </p:txBody>
      </p:sp>
    </p:spTree>
    <p:extLst>
      <p:ext uri="{BB962C8B-B14F-4D97-AF65-F5344CB8AC3E}">
        <p14:creationId xmlns:p14="http://schemas.microsoft.com/office/powerpoint/2010/main" val="1279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3478"/>
            <a:ext cx="8229600" cy="637579"/>
          </a:xfrm>
        </p:spPr>
        <p:txBody>
          <a:bodyPr>
            <a:normAutofit/>
          </a:bodyPr>
          <a:lstStyle/>
          <a:p>
            <a:pPr algn="l"/>
            <a:r>
              <a:rPr lang="en-US" sz="3100" b="0" dirty="0" err="1" smtClean="0"/>
              <a:t>Langkah</a:t>
            </a:r>
            <a:r>
              <a:rPr lang="en-US" sz="3100" b="0" dirty="0" smtClean="0"/>
              <a:t> </a:t>
            </a:r>
            <a:r>
              <a:rPr lang="en-US" sz="3100" b="0" dirty="0" err="1"/>
              <a:t>memulai</a:t>
            </a:r>
            <a:r>
              <a:rPr lang="en-US" sz="3100" b="0" dirty="0"/>
              <a:t> editing</a:t>
            </a:r>
          </a:p>
        </p:txBody>
      </p:sp>
      <p:pic>
        <p:nvPicPr>
          <p:cNvPr id="19460" name="Picture 4" descr="Snapshot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843558"/>
            <a:ext cx="6400800" cy="3456384"/>
          </a:xfrm>
          <a:prstGeom prst="rect">
            <a:avLst/>
          </a:prstGeom>
          <a:noFill/>
        </p:spPr>
      </p:pic>
      <p:pic>
        <p:nvPicPr>
          <p:cNvPr id="19461" name="Picture 5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526923">
            <a:off x="4009754" y="2936410"/>
            <a:ext cx="1336675" cy="1371600"/>
          </a:xfrm>
          <a:prstGeom prst="rect">
            <a:avLst/>
          </a:prstGeo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479925" y="4199335"/>
            <a:ext cx="3414674" cy="83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7925" tIns="38963" rIns="77925" bIns="38963">
            <a:spAutoFit/>
          </a:bodyPr>
          <a:lstStyle/>
          <a:p>
            <a:r>
              <a:rPr lang="en-US" sz="3100" b="1" dirty="0" err="1">
                <a:solidFill>
                  <a:srgbClr val="FF0000"/>
                </a:solidFill>
                <a:latin typeface="Berlin Sans FB Demi" pitchFamily="34" charset="0"/>
              </a:rPr>
              <a:t>S</a:t>
            </a:r>
            <a:r>
              <a:rPr lang="en-US" b="1" dirty="0" err="1">
                <a:latin typeface="Berlin Sans FB Demi" pitchFamily="34" charset="0"/>
              </a:rPr>
              <a:t>entuh</a:t>
            </a:r>
            <a:r>
              <a:rPr lang="en-US" b="1" dirty="0">
                <a:latin typeface="Berlin Sans FB Demi" pitchFamily="34" charset="0"/>
              </a:rPr>
              <a:t> </a:t>
            </a:r>
            <a:r>
              <a:rPr lang="en-US" b="1" dirty="0" err="1">
                <a:latin typeface="Berlin Sans FB Demi" pitchFamily="34" charset="0"/>
              </a:rPr>
              <a:t>tombol</a:t>
            </a:r>
            <a:r>
              <a:rPr lang="en-US" b="1" dirty="0">
                <a:latin typeface="Berlin Sans FB Demi" pitchFamily="34" charset="0"/>
              </a:rPr>
              <a:t> Skip </a:t>
            </a:r>
            <a:r>
              <a:rPr lang="en-US" b="1" dirty="0" err="1">
                <a:latin typeface="Berlin Sans FB Demi" pitchFamily="34" charset="0"/>
              </a:rPr>
              <a:t>pada</a:t>
            </a:r>
            <a:r>
              <a:rPr lang="en-US" b="1" dirty="0">
                <a:latin typeface="Berlin Sans FB Demi" pitchFamily="34" charset="0"/>
              </a:rPr>
              <a:t> </a:t>
            </a:r>
            <a:r>
              <a:rPr lang="en-US" b="1" dirty="0" err="1">
                <a:latin typeface="Berlin Sans FB Demi" pitchFamily="34" charset="0"/>
              </a:rPr>
              <a:t>layar</a:t>
            </a:r>
            <a:endParaRPr lang="en-US" b="1" dirty="0">
              <a:latin typeface="Berlin Sans FB Demi" pitchFamily="34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91289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napshot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71550"/>
            <a:ext cx="5791200" cy="2657450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232" y="123478"/>
            <a:ext cx="7931224" cy="637579"/>
          </a:xfrm>
        </p:spPr>
        <p:txBody>
          <a:bodyPr/>
          <a:lstStyle/>
          <a:p>
            <a:pPr algn="l"/>
            <a:r>
              <a:rPr lang="en-US" b="0" dirty="0" err="1"/>
              <a:t>Tampilan</a:t>
            </a:r>
            <a:r>
              <a:rPr lang="en-US" b="0" dirty="0"/>
              <a:t> </a:t>
            </a:r>
            <a:r>
              <a:rPr lang="en-US" b="0" dirty="0" err="1"/>
              <a:t>layar</a:t>
            </a:r>
            <a:r>
              <a:rPr lang="en-US" b="0" dirty="0"/>
              <a:t> editing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2971800"/>
            <a:ext cx="2209800" cy="400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Eras Bold ITC" pitchFamily="34" charset="0"/>
              </a:rPr>
              <a:t>Monitor video</a:t>
            </a:r>
          </a:p>
        </p:txBody>
      </p:sp>
      <p:pic>
        <p:nvPicPr>
          <p:cNvPr id="20485" name="Picture 5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532476">
            <a:off x="5029200" y="2057400"/>
            <a:ext cx="889000" cy="971550"/>
          </a:xfrm>
          <a:prstGeom prst="rect">
            <a:avLst/>
          </a:prstGeom>
          <a:noFill/>
        </p:spPr>
      </p:pic>
      <p:pic>
        <p:nvPicPr>
          <p:cNvPr id="20486" name="Picture 6" descr="index-finger-303579_960_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2688">
            <a:off x="2286000" y="3028950"/>
            <a:ext cx="889000" cy="1028700"/>
          </a:xfrm>
          <a:prstGeom prst="rect">
            <a:avLst/>
          </a:prstGeom>
          <a:noFill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057400" y="4057651"/>
            <a:ext cx="2985069" cy="55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7925" tIns="38963" rIns="77925" bIns="38963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Eras Bold ITC" pitchFamily="34" charset="0"/>
              </a:rPr>
              <a:t>T</a:t>
            </a:r>
            <a:r>
              <a:rPr lang="en-US" sz="2000" dirty="0">
                <a:latin typeface="Eras Bold ITC" pitchFamily="34" charset="0"/>
              </a:rPr>
              <a:t>rek video </a:t>
            </a:r>
            <a:r>
              <a:rPr lang="en-US" sz="2000" dirty="0" err="1">
                <a:latin typeface="Eras Bold ITC" pitchFamily="34" charset="0"/>
              </a:rPr>
              <a:t>dan</a:t>
            </a:r>
            <a:r>
              <a:rPr lang="en-US" sz="2000" dirty="0">
                <a:latin typeface="Eras Bold ITC" pitchFamily="34" charset="0"/>
              </a:rPr>
              <a:t> audio</a:t>
            </a:r>
          </a:p>
        </p:txBody>
      </p:sp>
      <p:pic>
        <p:nvPicPr>
          <p:cNvPr id="20489" name="Picture 9" descr="P_AudioVideo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657600"/>
            <a:ext cx="6096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38868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994" y="148853"/>
            <a:ext cx="7543800" cy="56219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Membuka</a:t>
            </a:r>
            <a:r>
              <a:rPr lang="en-US" dirty="0"/>
              <a:t> Folder </a:t>
            </a:r>
            <a:r>
              <a:rPr lang="en-US" dirty="0" err="1"/>
              <a:t>gambar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3803898"/>
            <a:ext cx="7992888" cy="9280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</a:t>
            </a:r>
            <a:r>
              <a:rPr lang="en-US" sz="2000" dirty="0" err="1" smtClean="0"/>
              <a:t>entuh</a:t>
            </a:r>
            <a:r>
              <a:rPr lang="en-US" sz="2000" dirty="0" smtClean="0"/>
              <a:t> </a:t>
            </a:r>
            <a:r>
              <a:rPr lang="en-US" sz="2000" dirty="0" err="1"/>
              <a:t>salah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Folder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layar</a:t>
            </a:r>
            <a:r>
              <a:rPr lang="en-US" sz="2000" dirty="0"/>
              <a:t> editing </a:t>
            </a:r>
          </a:p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r>
              <a:rPr lang="en-US" sz="2000" dirty="0" err="1"/>
              <a:t>Kinemaster</a:t>
            </a:r>
            <a:r>
              <a:rPr lang="en-US" sz="2000" dirty="0"/>
              <a:t> di HP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membuka</a:t>
            </a:r>
            <a:r>
              <a:rPr lang="en-US" sz="2000" dirty="0"/>
              <a:t> </a:t>
            </a:r>
            <a:r>
              <a:rPr lang="en-US" sz="2000" dirty="0" err="1"/>
              <a:t>isi</a:t>
            </a:r>
            <a:r>
              <a:rPr lang="en-US" sz="2000" dirty="0"/>
              <a:t> </a:t>
            </a:r>
            <a:r>
              <a:rPr lang="en-US" sz="2000" dirty="0" err="1"/>
              <a:t>gambar</a:t>
            </a:r>
            <a:r>
              <a:rPr lang="en-US" sz="2000" dirty="0"/>
              <a:t> </a:t>
            </a:r>
            <a:r>
              <a:rPr lang="en-US" sz="2000" dirty="0" smtClean="0"/>
              <a:t>yang </a:t>
            </a:r>
            <a:r>
              <a:rPr lang="en-US" sz="2000" dirty="0" err="1"/>
              <a:t>akan</a:t>
            </a:r>
            <a:r>
              <a:rPr lang="en-US" sz="2000" dirty="0"/>
              <a:t> di edit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1508" name="Picture 4" descr="Snapshot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9542"/>
            <a:ext cx="6466351" cy="3168352"/>
          </a:xfrm>
          <a:prstGeom prst="rect">
            <a:avLst/>
          </a:prstGeom>
          <a:noFill/>
        </p:spPr>
      </p:pic>
      <p:pic>
        <p:nvPicPr>
          <p:cNvPr id="21509" name="Picture 5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114550"/>
            <a:ext cx="1027113" cy="120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12714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76177" y="144566"/>
            <a:ext cx="7696200" cy="591740"/>
          </a:xfrm>
        </p:spPr>
        <p:txBody>
          <a:bodyPr>
            <a:normAutofit/>
          </a:bodyPr>
          <a:lstStyle/>
          <a:p>
            <a:r>
              <a:rPr lang="en-US" dirty="0" err="1"/>
              <a:t>Mengedit</a:t>
            </a:r>
            <a:r>
              <a:rPr lang="en-US" dirty="0"/>
              <a:t> Video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18715" y="3553933"/>
            <a:ext cx="8229600" cy="1371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 dirty="0" err="1" smtClean="0"/>
              <a:t>Masukan</a:t>
            </a:r>
            <a:r>
              <a:rPr lang="en-US" dirty="0" smtClean="0"/>
              <a:t> </a:t>
            </a:r>
            <a:r>
              <a:rPr lang="en-US" dirty="0"/>
              <a:t>video yang </a:t>
            </a:r>
            <a:r>
              <a:rPr lang="en-US" dirty="0" err="1"/>
              <a:t>ingin</a:t>
            </a:r>
            <a:r>
              <a:rPr lang="en-US" dirty="0"/>
              <a:t> di edit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memasukan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yang </a:t>
            </a:r>
            <a:r>
              <a:rPr lang="en-US" dirty="0" err="1"/>
              <a:t>nantinya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video.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memasukannya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sentuh</a:t>
            </a:r>
            <a:r>
              <a:rPr lang="en-US" dirty="0"/>
              <a:t> </a:t>
            </a:r>
            <a:r>
              <a:rPr lang="en-US" dirty="0" err="1"/>
              <a:t>tombol</a:t>
            </a:r>
            <a:r>
              <a:rPr lang="en-US" dirty="0"/>
              <a:t> plus (+). </a:t>
            </a:r>
          </a:p>
        </p:txBody>
      </p:sp>
      <p:pic>
        <p:nvPicPr>
          <p:cNvPr id="23556" name="Picture 4" descr="Snapshot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795" y="786808"/>
            <a:ext cx="6266121" cy="2636875"/>
          </a:xfrm>
          <a:prstGeom prst="rect">
            <a:avLst/>
          </a:prstGeom>
          <a:noFill/>
        </p:spPr>
      </p:pic>
      <p:pic>
        <p:nvPicPr>
          <p:cNvPr id="23557" name="Picture 5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842" y="2157080"/>
            <a:ext cx="781493" cy="97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417763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FUNGSI </a:t>
            </a:r>
            <a:r>
              <a:rPr lang="en-US" dirty="0" err="1" smtClean="0"/>
              <a:t>IkON</a:t>
            </a:r>
            <a:r>
              <a:rPr lang="en-US" dirty="0" smtClean="0"/>
              <a:t> KINEMASTER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0" descr="Snapshot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882502"/>
            <a:ext cx="4965405" cy="2489348"/>
          </a:xfrm>
          <a:prstGeom prst="rect">
            <a:avLst/>
          </a:prstGeom>
          <a:noFill/>
          <a:ln/>
        </p:spPr>
      </p:pic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946298" y="3371850"/>
            <a:ext cx="8038214" cy="14859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 err="1" smtClean="0">
                <a:solidFill>
                  <a:srgbClr val="FF3300"/>
                </a:solidFill>
                <a:latin typeface="Eras Bold ITC" pitchFamily="34" charset="0"/>
              </a:rPr>
              <a:t>B</a:t>
            </a:r>
            <a:r>
              <a:rPr lang="en-US" sz="1500" dirty="0" err="1" smtClean="0">
                <a:latin typeface="Eras Bold ITC" pitchFamily="34" charset="0"/>
              </a:rPr>
              <a:t>eberapa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pengaturan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bisa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kita</a:t>
            </a:r>
            <a:r>
              <a:rPr lang="en-US" sz="1500" dirty="0" smtClean="0">
                <a:latin typeface="Eras Bold ITC" pitchFamily="34" charset="0"/>
              </a:rPr>
              <a:t> setting </a:t>
            </a:r>
            <a:r>
              <a:rPr lang="en-US" sz="1500" dirty="0" err="1" smtClean="0">
                <a:latin typeface="Eras Bold ITC" pitchFamily="34" charset="0"/>
              </a:rPr>
              <a:t>pada</a:t>
            </a:r>
            <a:r>
              <a:rPr lang="en-US" sz="1500" dirty="0" smtClean="0">
                <a:latin typeface="Eras Bold ITC" pitchFamily="34" charset="0"/>
              </a:rPr>
              <a:t> menu yang </a:t>
            </a:r>
            <a:r>
              <a:rPr lang="en-US" sz="1500" dirty="0" err="1" smtClean="0">
                <a:latin typeface="Eras Bold ITC" pitchFamily="34" charset="0"/>
              </a:rPr>
              <a:t>ada</a:t>
            </a:r>
            <a:r>
              <a:rPr lang="en-US" sz="1500" dirty="0" smtClean="0">
                <a:latin typeface="Eras Bold ITC" pitchFamily="34" charset="0"/>
              </a:rPr>
              <a:t> di </a:t>
            </a:r>
            <a:r>
              <a:rPr lang="en-US" sz="1500" dirty="0" err="1" smtClean="0">
                <a:latin typeface="Eras Bold ITC" pitchFamily="34" charset="0"/>
              </a:rPr>
              <a:t>tandai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kotak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merah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sebelah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kiri</a:t>
            </a:r>
            <a:r>
              <a:rPr lang="en-US" sz="1500" dirty="0" smtClean="0">
                <a:latin typeface="Eras Bold ITC" pitchFamily="34" charset="0"/>
              </a:rPr>
              <a:t>. </a:t>
            </a:r>
            <a:r>
              <a:rPr lang="en-US" sz="1500" dirty="0" err="1" smtClean="0">
                <a:latin typeface="Eras Bold ITC" pitchFamily="34" charset="0"/>
              </a:rPr>
              <a:t>juga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bisa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melihat</a:t>
            </a:r>
            <a:r>
              <a:rPr lang="en-US" sz="1500" dirty="0" smtClean="0">
                <a:latin typeface="Eras Bold ITC" pitchFamily="34" charset="0"/>
              </a:rPr>
              <a:t> edit video </a:t>
            </a:r>
            <a:r>
              <a:rPr lang="en-US" sz="1500" dirty="0" err="1" smtClean="0">
                <a:latin typeface="Eras Bold ITC" pitchFamily="34" charset="0"/>
              </a:rPr>
              <a:t>kita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dengan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layar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penuh</a:t>
            </a:r>
            <a:r>
              <a:rPr lang="en-US" sz="1500" dirty="0" smtClean="0">
                <a:latin typeface="Eras Bold ITC" pitchFamily="34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1500" dirty="0" err="1" smtClean="0">
                <a:latin typeface="Eras Bold ITC" pitchFamily="34" charset="0"/>
              </a:rPr>
              <a:t>Dengan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cara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solidFill>
                  <a:srgbClr val="FF3300"/>
                </a:solidFill>
                <a:latin typeface="Eras Bold ITC" pitchFamily="34" charset="0"/>
              </a:rPr>
              <a:t>menyentuh</a:t>
            </a:r>
            <a:r>
              <a:rPr lang="en-US" sz="1500" dirty="0" smtClean="0">
                <a:solidFill>
                  <a:srgbClr val="FF3300"/>
                </a:solidFill>
                <a:latin typeface="Eras Bold ITC" pitchFamily="34" charset="0"/>
              </a:rPr>
              <a:t> </a:t>
            </a:r>
            <a:r>
              <a:rPr lang="en-US" sz="1500" dirty="0" err="1" smtClean="0">
                <a:solidFill>
                  <a:srgbClr val="FF3300"/>
                </a:solidFill>
                <a:latin typeface="Eras Bold ITC" pitchFamily="34" charset="0"/>
              </a:rPr>
              <a:t>tombol</a:t>
            </a:r>
            <a:r>
              <a:rPr lang="en-US" sz="1500" dirty="0" smtClean="0">
                <a:solidFill>
                  <a:srgbClr val="FF3300"/>
                </a:solidFill>
                <a:latin typeface="Eras Bold ITC" pitchFamily="34" charset="0"/>
              </a:rPr>
              <a:t> </a:t>
            </a:r>
            <a:r>
              <a:rPr lang="en-US" sz="1500" dirty="0" err="1" smtClean="0">
                <a:solidFill>
                  <a:srgbClr val="FF3300"/>
                </a:solidFill>
                <a:latin typeface="Eras Bold ITC" pitchFamily="34" charset="0"/>
              </a:rPr>
              <a:t>ini</a:t>
            </a:r>
            <a:r>
              <a:rPr lang="en-US" sz="1500" dirty="0" smtClean="0">
                <a:latin typeface="Eras Bold ITC" pitchFamily="34" charset="0"/>
              </a:rPr>
              <a:t> agar </a:t>
            </a:r>
            <a:r>
              <a:rPr lang="en-US" sz="1500" dirty="0" err="1" smtClean="0">
                <a:latin typeface="Eras Bold ITC" pitchFamily="34" charset="0"/>
              </a:rPr>
              <a:t>mudah</a:t>
            </a:r>
            <a:r>
              <a:rPr lang="en-US" sz="1500" dirty="0" smtClean="0">
                <a:latin typeface="Eras Bold ITC" pitchFamily="34" charset="0"/>
              </a:rPr>
              <a:t> </a:t>
            </a:r>
            <a:r>
              <a:rPr lang="en-US" sz="1500" dirty="0" err="1" smtClean="0">
                <a:latin typeface="Eras Bold ITC" pitchFamily="34" charset="0"/>
              </a:rPr>
              <a:t>untuk</a:t>
            </a:r>
            <a:r>
              <a:rPr lang="en-US" sz="1500" dirty="0" smtClean="0">
                <a:latin typeface="Eras Bold ITC" pitchFamily="34" charset="0"/>
              </a:rPr>
              <a:t> di </a:t>
            </a:r>
            <a:r>
              <a:rPr lang="en-US" sz="1500" dirty="0" err="1" smtClean="0">
                <a:latin typeface="Eras Bold ITC" pitchFamily="34" charset="0"/>
              </a:rPr>
              <a:t>Koreksi</a:t>
            </a:r>
            <a:r>
              <a:rPr lang="en-US" sz="1900" dirty="0" smtClean="0"/>
              <a:t>. </a:t>
            </a:r>
            <a:endParaRPr lang="en-US" sz="1900" dirty="0"/>
          </a:p>
        </p:txBody>
      </p:sp>
      <p:pic>
        <p:nvPicPr>
          <p:cNvPr id="6" name="Picture 11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5146182">
            <a:off x="1340311" y="2384211"/>
            <a:ext cx="550069" cy="719167"/>
          </a:xfrm>
          <a:prstGeom prst="rect">
            <a:avLst/>
          </a:prstGeom>
          <a:noFill/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600200" y="3028951"/>
            <a:ext cx="2283082" cy="35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7925" tIns="38963" rIns="77925" bIns="38963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menyentuh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tombol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9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P_Check_Lg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114801"/>
            <a:ext cx="533400" cy="327422"/>
          </a:xfrm>
          <a:prstGeom prst="rect">
            <a:avLst/>
          </a:prstGeom>
          <a:noFill/>
        </p:spPr>
      </p:pic>
      <p:pic>
        <p:nvPicPr>
          <p:cNvPr id="25604" name="Picture 4" descr="Snapshot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4400"/>
            <a:ext cx="6324600" cy="3114675"/>
          </a:xfrm>
          <a:prstGeom prst="rect">
            <a:avLst/>
          </a:prstGeom>
          <a:noFill/>
        </p:spPr>
      </p:pic>
      <p:pic>
        <p:nvPicPr>
          <p:cNvPr id="25605" name="Picture 5" descr="index-finger-303579_960_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4480">
            <a:off x="6858000" y="1543050"/>
            <a:ext cx="914400" cy="1085850"/>
          </a:xfrm>
          <a:prstGeom prst="rect">
            <a:avLst/>
          </a:prstGeom>
          <a:noFill/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447800" y="4057651"/>
            <a:ext cx="6324600" cy="15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925" tIns="38963" rIns="77925" bIns="38963">
            <a:spAutoFit/>
          </a:bodyPr>
          <a:lstStyle/>
          <a:p>
            <a:r>
              <a:rPr lang="en-US" sz="2700" b="1">
                <a:solidFill>
                  <a:srgbClr val="FF3300"/>
                </a:solidFill>
              </a:rPr>
              <a:t>J</a:t>
            </a:r>
            <a:r>
              <a:rPr lang="en-US" sz="1700"/>
              <a:t>angan lupa untuk Menyentuh tombol ini     Setelah mengambil gambar Dari folder ke terek Video</a:t>
            </a:r>
          </a:p>
          <a:p>
            <a:endParaRPr lang="en-US" sz="1700"/>
          </a:p>
          <a:p>
            <a:endParaRPr lang="en-US"/>
          </a:p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429000" y="342900"/>
            <a:ext cx="4343400" cy="55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925" tIns="38963" rIns="77925" bIns="38963">
            <a:spAutoFit/>
          </a:bodyPr>
          <a:lstStyle/>
          <a:p>
            <a:pPr algn="r"/>
            <a:r>
              <a:rPr lang="en-US" sz="3100" dirty="0" err="1">
                <a:solidFill>
                  <a:srgbClr val="FF3300"/>
                </a:solidFill>
                <a:latin typeface="Eras Bold ITC" pitchFamily="34" charset="0"/>
              </a:rPr>
              <a:t>Perhatian</a:t>
            </a:r>
            <a:endParaRPr lang="en-US" sz="3100" dirty="0">
              <a:solidFill>
                <a:srgbClr val="FF3300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241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08075" y="171450"/>
            <a:ext cx="7038940" cy="581025"/>
          </a:xfrm>
        </p:spPr>
        <p:txBody>
          <a:bodyPr>
            <a:normAutofit/>
          </a:bodyPr>
          <a:lstStyle/>
          <a:p>
            <a:r>
              <a:rPr lang="en-US" dirty="0" err="1"/>
              <a:t>Fungsi</a:t>
            </a:r>
            <a:r>
              <a:rPr lang="en-US" dirty="0"/>
              <a:t> Layer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idx="1"/>
          </p:nvPr>
        </p:nvSpPr>
        <p:spPr>
          <a:xfrm>
            <a:off x="790353" y="3616398"/>
            <a:ext cx="8229600" cy="1657350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0000"/>
                </a:solidFill>
              </a:rPr>
              <a:t>F</a:t>
            </a:r>
            <a:r>
              <a:rPr lang="en-US" sz="1600" dirty="0" err="1" smtClean="0"/>
              <a:t>ungsi</a:t>
            </a:r>
            <a:r>
              <a:rPr lang="en-US" sz="1600" dirty="0" smtClean="0"/>
              <a:t> </a:t>
            </a:r>
            <a:r>
              <a:rPr lang="en-US" sz="1600" dirty="0"/>
              <a:t>Layer </a:t>
            </a:r>
            <a:r>
              <a:rPr lang="en-US" sz="1600" dirty="0" err="1"/>
              <a:t>tanda</a:t>
            </a:r>
            <a:r>
              <a:rPr lang="en-US" sz="1600" dirty="0"/>
              <a:t> </a:t>
            </a:r>
            <a:r>
              <a:rPr lang="en-US" sz="1600" dirty="0" err="1"/>
              <a:t>kotak</a:t>
            </a:r>
            <a:r>
              <a:rPr lang="en-US" sz="1600" dirty="0"/>
              <a:t> </a:t>
            </a:r>
            <a:r>
              <a:rPr lang="en-US" sz="1600" dirty="0" err="1"/>
              <a:t>kuning</a:t>
            </a:r>
            <a:r>
              <a:rPr lang="en-US" sz="1600" dirty="0"/>
              <a:t> </a:t>
            </a:r>
            <a:r>
              <a:rPr lang="en-US" sz="1600" dirty="0" err="1"/>
              <a:t>gambar</a:t>
            </a:r>
            <a:r>
              <a:rPr lang="en-US" sz="1600" dirty="0"/>
              <a:t> </a:t>
            </a:r>
            <a:r>
              <a:rPr lang="en-US" sz="1600" dirty="0" err="1"/>
              <a:t>diatas</a:t>
            </a:r>
            <a:r>
              <a:rPr lang="en-US" sz="1600" dirty="0"/>
              <a:t>,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menambahkan</a:t>
            </a:r>
            <a:r>
              <a:rPr lang="en-US" sz="1600" dirty="0" smtClean="0"/>
              <a:t> </a:t>
            </a:r>
            <a:r>
              <a:rPr lang="en-US" sz="1600" dirty="0" err="1"/>
              <a:t>beberapa</a:t>
            </a:r>
            <a:r>
              <a:rPr lang="en-US" sz="1600" dirty="0"/>
              <a:t> </a:t>
            </a:r>
            <a:r>
              <a:rPr lang="en-US" sz="1600" dirty="0" err="1"/>
              <a:t>macam</a:t>
            </a:r>
            <a:r>
              <a:rPr lang="en-US" sz="1600" dirty="0"/>
              <a:t> </a:t>
            </a:r>
            <a:r>
              <a:rPr lang="en-US" sz="1600" dirty="0" err="1"/>
              <a:t>kreasi</a:t>
            </a:r>
            <a:r>
              <a:rPr lang="en-US" sz="1600" dirty="0"/>
              <a:t> </a:t>
            </a:r>
            <a:r>
              <a:rPr lang="en-US" sz="1600" dirty="0" err="1"/>
              <a:t>seperti</a:t>
            </a:r>
            <a:r>
              <a:rPr lang="en-US" sz="1600" dirty="0"/>
              <a:t> text  icon, </a:t>
            </a:r>
            <a:r>
              <a:rPr lang="en-US" sz="1600" dirty="0" err="1" smtClean="0"/>
              <a:t>warna</a:t>
            </a:r>
            <a:r>
              <a:rPr lang="en-US" sz="1600" dirty="0" smtClean="0"/>
              <a:t>,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memotong</a:t>
            </a:r>
            <a:r>
              <a:rPr lang="en-US" sz="1600" dirty="0"/>
              <a:t> </a:t>
            </a:r>
            <a:r>
              <a:rPr lang="en-US" sz="1600" dirty="0" err="1"/>
              <a:t>beberapa</a:t>
            </a:r>
            <a:r>
              <a:rPr lang="en-US" sz="1600" dirty="0"/>
              <a:t> </a:t>
            </a:r>
            <a:r>
              <a:rPr lang="en-US" sz="1600" dirty="0" err="1"/>
              <a:t>adegan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musik</a:t>
            </a:r>
            <a:r>
              <a:rPr lang="en-US" sz="1600" dirty="0"/>
              <a:t>, </a:t>
            </a:r>
            <a:r>
              <a:rPr lang="en-US" sz="1600" dirty="0" smtClean="0"/>
              <a:t>video </a:t>
            </a:r>
            <a:r>
              <a:rPr lang="en-US" sz="1600" dirty="0" err="1"/>
              <a:t>maupun</a:t>
            </a:r>
            <a:r>
              <a:rPr lang="en-US" sz="1600" dirty="0"/>
              <a:t> </a:t>
            </a:r>
            <a:r>
              <a:rPr lang="en-US" sz="1600" dirty="0" err="1"/>
              <a:t>gambar</a:t>
            </a:r>
            <a:r>
              <a:rPr lang="en-US" sz="1600" dirty="0"/>
              <a:t> yang </a:t>
            </a:r>
            <a:r>
              <a:rPr lang="en-US" sz="1600" dirty="0" err="1"/>
              <a:t>akan</a:t>
            </a:r>
            <a:r>
              <a:rPr lang="en-US" sz="1600" dirty="0"/>
              <a:t> di edit.</a:t>
            </a:r>
          </a:p>
          <a:p>
            <a:pPr>
              <a:buFont typeface="Wingdings" pitchFamily="2" charset="2"/>
              <a:buNone/>
            </a:pPr>
            <a:r>
              <a:rPr lang="en-US" sz="1600" dirty="0" err="1"/>
              <a:t>kreasi</a:t>
            </a:r>
            <a:r>
              <a:rPr lang="en-US" sz="1600" dirty="0"/>
              <a:t> yang </a:t>
            </a:r>
            <a:r>
              <a:rPr lang="en-US" sz="1600" dirty="0" err="1"/>
              <a:t>bisa</a:t>
            </a:r>
            <a:r>
              <a:rPr lang="en-US" sz="1600" dirty="0"/>
              <a:t> </a:t>
            </a:r>
            <a:r>
              <a:rPr lang="en-US" sz="1600" dirty="0" err="1"/>
              <a:t>kita</a:t>
            </a:r>
            <a:r>
              <a:rPr lang="en-US" sz="1600" dirty="0"/>
              <a:t> </a:t>
            </a:r>
            <a:r>
              <a:rPr lang="en-US" sz="1600" dirty="0" err="1"/>
              <a:t>dapatkan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menambahkan</a:t>
            </a:r>
            <a:r>
              <a:rPr lang="en-US" sz="1600" dirty="0"/>
              <a:t> layer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sz="1600" dirty="0">
                <a:solidFill>
                  <a:srgbClr val="F4F84A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endParaRPr lang="en-US" sz="1600" dirty="0">
              <a:solidFill>
                <a:srgbClr val="F4F84A"/>
              </a:solidFill>
            </a:endParaRPr>
          </a:p>
        </p:txBody>
      </p:sp>
      <p:pic>
        <p:nvPicPr>
          <p:cNvPr id="35844" name="Picture 4" descr="Snapshot_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972" y="800100"/>
            <a:ext cx="6177516" cy="2812299"/>
          </a:xfrm>
          <a:prstGeom prst="rect">
            <a:avLst/>
          </a:prstGeom>
          <a:noFill/>
        </p:spPr>
      </p:pic>
      <p:pic>
        <p:nvPicPr>
          <p:cNvPr id="8" name="Picture 7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16614">
            <a:off x="5456518" y="1907099"/>
            <a:ext cx="63563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59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Transisi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" descr="Snapshot_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1257" y="742950"/>
            <a:ext cx="7371895" cy="2743200"/>
          </a:xfrm>
          <a:prstGeom prst="rect">
            <a:avLst/>
          </a:prstGeom>
          <a:noFill/>
          <a:ln/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33658" y="3955312"/>
            <a:ext cx="7931880" cy="7017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700" dirty="0" err="1" smtClean="0">
                <a:solidFill>
                  <a:srgbClr val="FF3300"/>
                </a:solidFill>
              </a:rPr>
              <a:t>T</a:t>
            </a:r>
            <a:r>
              <a:rPr lang="en-US" sz="2200" dirty="0" err="1" smtClean="0"/>
              <a:t>ransisi</a:t>
            </a:r>
            <a:r>
              <a:rPr lang="en-US" sz="2200" dirty="0" smtClean="0"/>
              <a:t> </a:t>
            </a:r>
            <a:r>
              <a:rPr lang="en-US" sz="2200" dirty="0" err="1" smtClean="0"/>
              <a:t>antara</a:t>
            </a:r>
            <a:r>
              <a:rPr lang="en-US" sz="2200" dirty="0" smtClean="0"/>
              <a:t> </a:t>
            </a:r>
            <a:r>
              <a:rPr lang="en-US" sz="2200" dirty="0" err="1" smtClean="0"/>
              <a:t>gambar</a:t>
            </a:r>
            <a:r>
              <a:rPr lang="en-US" sz="2200" dirty="0" smtClean="0"/>
              <a:t> yang </a:t>
            </a:r>
            <a:r>
              <a:rPr lang="en-US" sz="2200" dirty="0" err="1" smtClean="0"/>
              <a:t>satu</a:t>
            </a:r>
            <a:r>
              <a:rPr lang="en-US" sz="2200" dirty="0" smtClean="0"/>
              <a:t> </a:t>
            </a:r>
            <a:r>
              <a:rPr lang="en-US" sz="2200" dirty="0" err="1" smtClean="0"/>
              <a:t>ke</a:t>
            </a:r>
            <a:r>
              <a:rPr lang="en-US" sz="2200" dirty="0" smtClean="0"/>
              <a:t> </a:t>
            </a:r>
            <a:r>
              <a:rPr lang="en-US" sz="2200" dirty="0" err="1" smtClean="0"/>
              <a:t>gambar</a:t>
            </a:r>
            <a:r>
              <a:rPr lang="en-US" sz="2200" dirty="0" smtClean="0"/>
              <a:t> yang </a:t>
            </a:r>
            <a:r>
              <a:rPr lang="en-US" sz="2200" dirty="0" err="1" smtClean="0"/>
              <a:t>lainnya</a:t>
            </a:r>
            <a:r>
              <a:rPr lang="en-US" sz="2200" dirty="0" smtClean="0"/>
              <a:t> </a:t>
            </a:r>
            <a:r>
              <a:rPr lang="en-US" sz="2200" dirty="0" err="1" smtClean="0"/>
              <a:t>banyak</a:t>
            </a:r>
            <a:r>
              <a:rPr lang="en-US" sz="2200" dirty="0" smtClean="0"/>
              <a:t> </a:t>
            </a:r>
            <a:r>
              <a:rPr lang="en-US" sz="2200" dirty="0" err="1" smtClean="0"/>
              <a:t>pilihan</a:t>
            </a:r>
            <a:r>
              <a:rPr lang="en-US" sz="2200" dirty="0" smtClean="0"/>
              <a:t>.  </a:t>
            </a:r>
            <a:endParaRPr lang="en-US" sz="22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18086" y="3416514"/>
            <a:ext cx="1898746" cy="63268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7925" tIns="38963" rIns="77925" bIns="38963">
            <a:spAutoFit/>
          </a:bodyPr>
          <a:lstStyle/>
          <a:p>
            <a:r>
              <a:rPr lang="en-US" dirty="0"/>
              <a:t>   </a:t>
            </a:r>
            <a:r>
              <a:rPr lang="en-US" b="1" dirty="0" err="1" smtClean="0"/>
              <a:t>Fitur</a:t>
            </a:r>
            <a:r>
              <a:rPr lang="en-US" b="1" dirty="0" smtClean="0"/>
              <a:t>  </a:t>
            </a:r>
            <a:r>
              <a:rPr lang="en-US" b="1" dirty="0" err="1"/>
              <a:t>transisi</a:t>
            </a:r>
            <a:endParaRPr lang="en-US" b="1" dirty="0"/>
          </a:p>
          <a:p>
            <a:r>
              <a:rPr lang="en-US" b="1" dirty="0"/>
              <a:t>   Yang </a:t>
            </a:r>
            <a:r>
              <a:rPr lang="en-US" b="1" dirty="0" err="1"/>
              <a:t>ditawarkan</a:t>
            </a:r>
            <a:endParaRPr lang="en-US" b="1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231840" y="3435120"/>
            <a:ext cx="868208" cy="35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7925" tIns="38963" rIns="77925" bIns="38963">
            <a:spAutoFit/>
          </a:bodyPr>
          <a:lstStyle/>
          <a:p>
            <a:r>
              <a:rPr lang="en-US" b="1" dirty="0" err="1"/>
              <a:t>Transisi</a:t>
            </a:r>
            <a:endParaRPr lang="en-US" b="1" dirty="0"/>
          </a:p>
        </p:txBody>
      </p:sp>
      <p:pic>
        <p:nvPicPr>
          <p:cNvPr id="8" name="Picture 12" descr="P_AudioVideo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794" y="3429000"/>
            <a:ext cx="533400" cy="40005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6422065" y="1626781"/>
            <a:ext cx="1245394" cy="17897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index-finger-303579_960_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15650">
            <a:off x="6847369" y="1198821"/>
            <a:ext cx="831850" cy="971550"/>
          </a:xfrm>
          <a:prstGeom prst="rect">
            <a:avLst/>
          </a:prstGeom>
          <a:noFill/>
        </p:spPr>
      </p:pic>
      <p:pic>
        <p:nvPicPr>
          <p:cNvPr id="12" name="Picture 10" descr="index-finger-303579_960_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856591">
            <a:off x="4557825" y="2728580"/>
            <a:ext cx="831850" cy="97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2885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Fungsi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" descr="Snapshot_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604" y="794784"/>
            <a:ext cx="5975497" cy="3028950"/>
          </a:xfrm>
          <a:prstGeom prst="rect">
            <a:avLst/>
          </a:prstGeom>
          <a:noFill/>
        </p:spPr>
      </p:pic>
      <p:pic>
        <p:nvPicPr>
          <p:cNvPr id="5" name="Content Placeholder 8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61197">
            <a:off x="6062733" y="2099892"/>
            <a:ext cx="982529" cy="1359150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786809" y="3896831"/>
            <a:ext cx="6496493" cy="7119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4763">
              <a:buFont typeface="Arial" pitchFamily="34" charset="0"/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dirty="0" err="1" smtClean="0"/>
              <a:t>ada</a:t>
            </a:r>
            <a:r>
              <a:rPr lang="en-US" sz="2000" dirty="0" smtClean="0"/>
              <a:t> </a:t>
            </a:r>
            <a:r>
              <a:rPr lang="en-US" sz="2000" dirty="0" err="1" smtClean="0"/>
              <a:t>saat</a:t>
            </a:r>
            <a:r>
              <a:rPr lang="en-US" sz="2000" dirty="0" smtClean="0"/>
              <a:t> editing </a:t>
            </a:r>
            <a:r>
              <a:rPr lang="en-US" sz="2000" dirty="0" err="1" smtClean="0"/>
              <a:t>bisa</a:t>
            </a:r>
            <a:r>
              <a:rPr lang="en-US" sz="2000" dirty="0" smtClean="0"/>
              <a:t> </a:t>
            </a:r>
            <a:r>
              <a:rPr lang="en-US" sz="2000" dirty="0" err="1" smtClean="0"/>
              <a:t>dilakukan</a:t>
            </a:r>
            <a:r>
              <a:rPr lang="en-US" sz="2000" dirty="0" smtClean="0"/>
              <a:t> </a:t>
            </a:r>
            <a:r>
              <a:rPr lang="en-US" sz="2000" dirty="0" err="1" smtClean="0"/>
              <a:t>langsung</a:t>
            </a:r>
            <a:r>
              <a:rPr lang="en-US" sz="2000" dirty="0" smtClean="0"/>
              <a:t> </a:t>
            </a:r>
            <a:r>
              <a:rPr lang="en-US" sz="2000" dirty="0" err="1" smtClean="0"/>
              <a:t>mengambil</a:t>
            </a:r>
            <a:r>
              <a:rPr lang="en-US" sz="2000" dirty="0" smtClean="0"/>
              <a:t> </a:t>
            </a:r>
            <a:r>
              <a:rPr lang="en-US" sz="2000" dirty="0" err="1" smtClean="0"/>
              <a:t>gambar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Kamera</a:t>
            </a:r>
            <a:r>
              <a:rPr lang="en-US" sz="2000" dirty="0" smtClean="0"/>
              <a:t> video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 smtClean="0"/>
              <a:t>Kamera</a:t>
            </a:r>
            <a:r>
              <a:rPr lang="en-US" sz="2000" dirty="0" smtClean="0"/>
              <a:t> </a:t>
            </a:r>
            <a:r>
              <a:rPr lang="en-US" sz="2000" dirty="0" err="1" smtClean="0"/>
              <a:t>Foto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607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11710"/>
            <a:ext cx="8496944" cy="25202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>
                <a:solidFill>
                  <a:srgbClr val="FF3300"/>
                </a:solidFill>
              </a:rPr>
              <a:t>A</a:t>
            </a:r>
            <a:r>
              <a:rPr lang="en-US" sz="1800" dirty="0" err="1"/>
              <a:t>plikasi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3300"/>
                </a:solidFill>
              </a:rPr>
              <a:t>KineMaster</a:t>
            </a:r>
            <a:r>
              <a:rPr lang="en-US" sz="1800" dirty="0"/>
              <a:t> yang </a:t>
            </a:r>
            <a:r>
              <a:rPr lang="en-US" sz="1800" dirty="0" err="1"/>
              <a:t>dikembangkan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3300"/>
                </a:solidFill>
              </a:rPr>
              <a:t>NexStreamin</a:t>
            </a:r>
            <a:r>
              <a:rPr lang="en-US" sz="1800" dirty="0">
                <a:solidFill>
                  <a:srgbClr val="FF3300"/>
                </a:solidFill>
              </a:rPr>
              <a:t> ltd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 err="1"/>
              <a:t>Memiliki</a:t>
            </a:r>
            <a:r>
              <a:rPr lang="en-US" sz="1800" dirty="0"/>
              <a:t> </a:t>
            </a:r>
            <a:r>
              <a:rPr lang="en-US" sz="1800" dirty="0" err="1"/>
              <a:t>ukuran</a:t>
            </a:r>
            <a:r>
              <a:rPr lang="en-US" sz="1800" dirty="0"/>
              <a:t> file yang </a:t>
            </a:r>
            <a:r>
              <a:rPr lang="en-US" sz="1800" dirty="0" err="1"/>
              <a:t>sangat</a:t>
            </a:r>
            <a:r>
              <a:rPr lang="en-US" sz="1800" dirty="0"/>
              <a:t> </a:t>
            </a:r>
            <a:r>
              <a:rPr lang="en-US" sz="1800" dirty="0" err="1"/>
              <a:t>kecil</a:t>
            </a:r>
            <a:r>
              <a:rPr lang="en-US" sz="1800" dirty="0"/>
              <a:t> </a:t>
            </a:r>
            <a:r>
              <a:rPr lang="en-US" sz="1800" dirty="0" err="1"/>
              <a:t>saat</a:t>
            </a:r>
            <a:r>
              <a:rPr lang="en-US" sz="1800" dirty="0"/>
              <a:t> </a:t>
            </a:r>
            <a:r>
              <a:rPr lang="en-US" sz="1800" dirty="0" err="1"/>
              <a:t>diunduh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3300"/>
                </a:solidFill>
              </a:rPr>
              <a:t>Google Play Store</a:t>
            </a:r>
            <a:r>
              <a:rPr lang="en-US" sz="1800" dirty="0"/>
              <a:t> </a:t>
            </a:r>
            <a:r>
              <a:rPr lang="en-US" sz="1800" dirty="0" err="1"/>
              <a:t>sebesar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3300"/>
                </a:solidFill>
              </a:rPr>
              <a:t>22 MB</a:t>
            </a:r>
            <a:r>
              <a:rPr lang="en-US" sz="1800" dirty="0"/>
              <a:t> </a:t>
            </a:r>
            <a:r>
              <a:rPr lang="en-US" sz="1800" dirty="0" err="1"/>
              <a:t>sangat</a:t>
            </a:r>
            <a:r>
              <a:rPr lang="en-US" sz="1800" dirty="0"/>
              <a:t> </a:t>
            </a:r>
            <a:r>
              <a:rPr lang="en-US" sz="1800" dirty="0" err="1"/>
              <a:t>mudah</a:t>
            </a:r>
            <a:r>
              <a:rPr lang="en-US" sz="1800" dirty="0"/>
              <a:t>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bahkan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orang </a:t>
            </a:r>
            <a:r>
              <a:rPr lang="en-US" sz="1800" dirty="0" err="1"/>
              <a:t>awam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i="1" dirty="0" err="1">
                <a:solidFill>
                  <a:srgbClr val="FF0000"/>
                </a:solidFill>
              </a:rPr>
              <a:t>Catatan</a:t>
            </a:r>
            <a:r>
              <a:rPr lang="en-US" sz="1800" i="1" dirty="0"/>
              <a:t> : </a:t>
            </a:r>
          </a:p>
          <a:p>
            <a:pPr>
              <a:lnSpc>
                <a:spcPct val="120000"/>
              </a:lnSpc>
              <a:buNone/>
            </a:pPr>
            <a:r>
              <a:rPr lang="en-US" sz="1800" i="1" dirty="0" smtClean="0"/>
              <a:t>	</a:t>
            </a:r>
            <a:r>
              <a:rPr lang="en-US" sz="1800" i="1" dirty="0" err="1" smtClean="0"/>
              <a:t>Spesifikasi</a:t>
            </a:r>
            <a:r>
              <a:rPr lang="en-US" sz="1800" i="1" dirty="0" smtClean="0"/>
              <a:t> </a:t>
            </a:r>
            <a:r>
              <a:rPr lang="en-US" sz="1800" i="1" dirty="0"/>
              <a:t>HP : Smartphone </a:t>
            </a:r>
            <a:r>
              <a:rPr lang="en-US" sz="1800" i="1" dirty="0" err="1"/>
              <a:t>layar</a:t>
            </a:r>
            <a:r>
              <a:rPr lang="en-US" sz="1800" i="1" dirty="0"/>
              <a:t> 4” </a:t>
            </a:r>
            <a:r>
              <a:rPr lang="en-US" sz="1800" i="1" dirty="0" err="1"/>
              <a:t>atau</a:t>
            </a:r>
            <a:r>
              <a:rPr lang="en-US" sz="1800" i="1" dirty="0"/>
              <a:t> </a:t>
            </a:r>
            <a:r>
              <a:rPr lang="en-US" sz="1800" i="1" dirty="0" err="1"/>
              <a:t>lebih</a:t>
            </a:r>
            <a:r>
              <a:rPr lang="id-ID" sz="1800" i="1" dirty="0"/>
              <a:t> (disarankan ada stabilizer)</a:t>
            </a:r>
            <a:r>
              <a:rPr lang="en-GB" sz="1800" i="1" dirty="0"/>
              <a:t> </a:t>
            </a:r>
            <a:r>
              <a:rPr lang="en-US" sz="1800" i="1" dirty="0"/>
              <a:t>RAM 2 GB </a:t>
            </a:r>
            <a:r>
              <a:rPr lang="en-US" sz="1800" i="1" dirty="0" err="1"/>
              <a:t>atau</a:t>
            </a:r>
            <a:r>
              <a:rPr lang="en-US" sz="1800" i="1" dirty="0"/>
              <a:t> </a:t>
            </a:r>
            <a:r>
              <a:rPr lang="en-US" sz="1800" i="1" dirty="0" err="1"/>
              <a:t>lebih</a:t>
            </a:r>
            <a:r>
              <a:rPr lang="en-US" sz="1800" i="1" dirty="0"/>
              <a:t> </a:t>
            </a:r>
            <a:r>
              <a:rPr lang="en-US" sz="1800" i="1" dirty="0" err="1"/>
              <a:t>Terkoneksi</a:t>
            </a:r>
            <a:r>
              <a:rPr lang="en-US" sz="1800" i="1" dirty="0"/>
              <a:t> </a:t>
            </a:r>
            <a:r>
              <a:rPr lang="en-US" sz="1800" i="1" dirty="0" err="1"/>
              <a:t>dengan</a:t>
            </a:r>
            <a:r>
              <a:rPr lang="en-US" sz="1800" i="1" dirty="0"/>
              <a:t> internet </a:t>
            </a:r>
            <a:r>
              <a:rPr lang="en-US" sz="1800" i="1" dirty="0" err="1"/>
              <a:t>saat</a:t>
            </a:r>
            <a:r>
              <a:rPr lang="en-US" sz="1800" i="1" dirty="0"/>
              <a:t> </a:t>
            </a:r>
            <a:r>
              <a:rPr lang="en-US" sz="1800" i="1" dirty="0" err="1"/>
              <a:t>mengunduh</a:t>
            </a:r>
            <a:r>
              <a:rPr lang="en-US" sz="1800" i="1" dirty="0"/>
              <a:t> di Play Store</a:t>
            </a:r>
            <a:endParaRPr lang="en-US" sz="1800" dirty="0"/>
          </a:p>
          <a:p>
            <a:pPr>
              <a:lnSpc>
                <a:spcPct val="120000"/>
              </a:lnSpc>
            </a:pPr>
            <a:endParaRPr lang="en-GB" sz="1800" dirty="0"/>
          </a:p>
        </p:txBody>
      </p:sp>
      <p:pic>
        <p:nvPicPr>
          <p:cNvPr id="4" name="Picture 17" descr="kinemaster-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236551" cy="21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Kinema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7574"/>
            <a:ext cx="1296144" cy="1146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83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39" y="162146"/>
            <a:ext cx="8077200" cy="628650"/>
          </a:xfrm>
        </p:spPr>
        <p:txBody>
          <a:bodyPr/>
          <a:lstStyle/>
          <a:p>
            <a:r>
              <a:rPr lang="en-US" dirty="0" smtClean="0"/>
              <a:t>FITUR</a:t>
            </a:r>
            <a:endParaRPr lang="en-US" dirty="0"/>
          </a:p>
        </p:txBody>
      </p:sp>
      <p:pic>
        <p:nvPicPr>
          <p:cNvPr id="7" name="Content Placeholder 6" descr="Snapshot_6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4276" y="723013"/>
            <a:ext cx="6657707" cy="3136606"/>
          </a:xfrm>
        </p:spPr>
      </p:pic>
      <p:pic>
        <p:nvPicPr>
          <p:cNvPr id="5" name="Picture 4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63817">
            <a:off x="5788043" y="1971657"/>
            <a:ext cx="834369" cy="1162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236" y="3908799"/>
            <a:ext cx="8006317" cy="69424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lvl="0"/>
            <a:r>
              <a:rPr lang="en-US" sz="2000" dirty="0">
                <a:solidFill>
                  <a:srgbClr val="FF0000"/>
                </a:solidFill>
                <a:latin typeface="Trebuchet MS" pitchFamily="34" charset="0"/>
              </a:rPr>
              <a:t>M</a:t>
            </a:r>
            <a:r>
              <a:rPr lang="en-US" sz="2000" dirty="0">
                <a:latin typeface="Trebuchet MS" pitchFamily="34" charset="0"/>
              </a:rPr>
              <a:t>ultiple layer, </a:t>
            </a:r>
            <a:r>
              <a:rPr lang="en-US" sz="2000" dirty="0" err="1">
                <a:latin typeface="Trebuchet MS" pitchFamily="34" charset="0"/>
              </a:rPr>
              <a:t>fitur</a:t>
            </a:r>
            <a:r>
              <a:rPr lang="en-US" sz="2000" dirty="0">
                <a:latin typeface="Trebuchet MS" pitchFamily="34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ini</a:t>
            </a:r>
            <a:r>
              <a:rPr lang="en-US" sz="2000" dirty="0">
                <a:latin typeface="Trebuchet MS" pitchFamily="34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memudahkan</a:t>
            </a:r>
            <a:r>
              <a:rPr lang="en-US" sz="2000" dirty="0">
                <a:latin typeface="Trebuchet MS" pitchFamily="34" charset="0"/>
              </a:rPr>
              <a:t> </a:t>
            </a:r>
            <a:r>
              <a:rPr lang="en-US" sz="2000" dirty="0" err="1" smtClean="0">
                <a:latin typeface="Trebuchet MS" pitchFamily="34" charset="0"/>
              </a:rPr>
              <a:t>pengguna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en-US" sz="2000" dirty="0" err="1" smtClean="0">
                <a:latin typeface="Trebuchet MS" pitchFamily="34" charset="0"/>
              </a:rPr>
              <a:t>dalam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menambahkan</a:t>
            </a:r>
            <a:r>
              <a:rPr lang="en-US" sz="2000" dirty="0">
                <a:latin typeface="Trebuchet MS" pitchFamily="34" charset="0"/>
              </a:rPr>
              <a:t> text, photo, </a:t>
            </a:r>
            <a:r>
              <a:rPr lang="en-US" sz="2000" dirty="0" err="1" smtClean="0">
                <a:latin typeface="Trebuchet MS" pitchFamily="34" charset="0"/>
              </a:rPr>
              <a:t>tulisan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tangan</a:t>
            </a:r>
            <a:r>
              <a:rPr lang="en-US" sz="2000" dirty="0">
                <a:latin typeface="Trebuchet MS" pitchFamily="34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atau</a:t>
            </a:r>
            <a:r>
              <a:rPr lang="en-US" sz="2000" dirty="0">
                <a:latin typeface="Trebuchet MS" pitchFamily="34" charset="0"/>
              </a:rPr>
              <a:t> hand writing </a:t>
            </a:r>
            <a:r>
              <a:rPr lang="en-US" sz="2000" dirty="0" err="1">
                <a:latin typeface="Trebuchet MS" pitchFamily="34" charset="0"/>
              </a:rPr>
              <a:t>dan</a:t>
            </a:r>
            <a:r>
              <a:rPr lang="en-US" sz="2000" dirty="0">
                <a:latin typeface="Trebuchet MS" pitchFamily="34" charset="0"/>
              </a:rPr>
              <a:t> layer </a:t>
            </a:r>
            <a:r>
              <a:rPr lang="en-US" sz="2000" dirty="0" err="1">
                <a:latin typeface="Trebuchet MS" pitchFamily="34" charset="0"/>
              </a:rPr>
              <a:t>stiker</a:t>
            </a:r>
            <a:r>
              <a:rPr lang="en-US" sz="2000" dirty="0">
                <a:latin typeface="Trebuchet M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6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MEBUAT JUDUL </a:t>
            </a:r>
            <a:endParaRPr lang="en-GB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23013" y="4131886"/>
            <a:ext cx="8229600" cy="6846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200" dirty="0" err="1" smtClean="0"/>
              <a:t>M</a:t>
            </a:r>
            <a:r>
              <a:rPr lang="en-US" dirty="0" err="1" smtClean="0"/>
              <a:t>embuat</a:t>
            </a:r>
            <a:r>
              <a:rPr lang="en-US" dirty="0" smtClean="0"/>
              <a:t> </a:t>
            </a:r>
            <a:r>
              <a:rPr lang="en-US" dirty="0" err="1" smtClean="0"/>
              <a:t>judul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menyentuh</a:t>
            </a:r>
            <a:r>
              <a:rPr lang="en-US" dirty="0" smtClean="0"/>
              <a:t> </a:t>
            </a:r>
            <a:r>
              <a:rPr lang="en-US" dirty="0" err="1" smtClean="0"/>
              <a:t>Ikon</a:t>
            </a:r>
            <a:r>
              <a:rPr lang="en-US" dirty="0" smtClean="0"/>
              <a:t> </a:t>
            </a:r>
            <a:r>
              <a:rPr lang="en-US" sz="3200" dirty="0" smtClean="0"/>
              <a:t>T  </a:t>
            </a:r>
            <a:endParaRPr lang="en-US" sz="3200" dirty="0"/>
          </a:p>
        </p:txBody>
      </p:sp>
      <p:pic>
        <p:nvPicPr>
          <p:cNvPr id="6" name="Content Placeholder 7" descr="Snapshot_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651" y="804088"/>
            <a:ext cx="7010400" cy="3385140"/>
          </a:xfrm>
          <a:prstGeom prst="rect">
            <a:avLst/>
          </a:prstGeom>
        </p:spPr>
      </p:pic>
      <p:pic>
        <p:nvPicPr>
          <p:cNvPr id="7" name="Content Placeholder 8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61197">
            <a:off x="5861001" y="1820346"/>
            <a:ext cx="731468" cy="85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798" y="245881"/>
            <a:ext cx="7543800" cy="422672"/>
          </a:xfrm>
        </p:spPr>
        <p:txBody>
          <a:bodyPr/>
          <a:lstStyle/>
          <a:p>
            <a:r>
              <a:rPr lang="en-US" sz="2000" dirty="0" err="1"/>
              <a:t>Fungsi</a:t>
            </a:r>
            <a:r>
              <a:rPr lang="en-US" sz="2000" dirty="0"/>
              <a:t> </a:t>
            </a:r>
            <a:r>
              <a:rPr lang="en-US" sz="2000" dirty="0" err="1"/>
              <a:t>tombol</a:t>
            </a:r>
            <a:r>
              <a:rPr lang="en-US" sz="2000" dirty="0"/>
              <a:t> Audio </a:t>
            </a:r>
            <a:r>
              <a:rPr lang="en-US" sz="2000" dirty="0" err="1"/>
              <a:t>dan</a:t>
            </a:r>
            <a:r>
              <a:rPr lang="en-US" sz="2000" dirty="0"/>
              <a:t> Voice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893132" y="3564566"/>
            <a:ext cx="7495954" cy="122634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U</a:t>
            </a:r>
            <a:r>
              <a:rPr lang="en-US" sz="1800" b="1" dirty="0" err="1" smtClean="0"/>
              <a:t>ntuk</a:t>
            </a:r>
            <a:r>
              <a:rPr lang="en-US" sz="1800" b="1" dirty="0" smtClean="0"/>
              <a:t> </a:t>
            </a:r>
            <a:r>
              <a:rPr lang="en-US" sz="1800" b="1" dirty="0" err="1"/>
              <a:t>menambahkan</a:t>
            </a:r>
            <a:r>
              <a:rPr lang="en-US" sz="1800" b="1" dirty="0"/>
              <a:t> </a:t>
            </a:r>
            <a:r>
              <a:rPr lang="en-US" sz="1800" b="1" dirty="0" err="1"/>
              <a:t>lagu</a:t>
            </a:r>
            <a:r>
              <a:rPr lang="en-US" sz="1800" b="1" dirty="0"/>
              <a:t> </a:t>
            </a:r>
            <a:r>
              <a:rPr lang="en-US" sz="1800" b="1" dirty="0" err="1"/>
              <a:t>atau</a:t>
            </a:r>
            <a:r>
              <a:rPr lang="en-US" sz="1800" b="1" dirty="0"/>
              <a:t> </a:t>
            </a:r>
            <a:r>
              <a:rPr lang="en-US" sz="1800" b="1" dirty="0" err="1"/>
              <a:t>musik</a:t>
            </a:r>
            <a:r>
              <a:rPr lang="en-US" sz="1800" b="1" dirty="0"/>
              <a:t> </a:t>
            </a:r>
            <a:r>
              <a:rPr lang="en-US" sz="1800" b="1" dirty="0" err="1"/>
              <a:t>pada</a:t>
            </a:r>
            <a:r>
              <a:rPr lang="en-US" sz="1800" b="1" dirty="0"/>
              <a:t> video </a:t>
            </a:r>
            <a:r>
              <a:rPr lang="en-US" sz="1800" b="1" dirty="0" err="1"/>
              <a:t>sedang</a:t>
            </a:r>
            <a:r>
              <a:rPr lang="en-US" sz="1800" b="1" dirty="0"/>
              <a:t> </a:t>
            </a:r>
            <a:r>
              <a:rPr lang="en-US" sz="1800" b="1" dirty="0" err="1"/>
              <a:t>kita</a:t>
            </a:r>
            <a:r>
              <a:rPr lang="en-US" sz="1800" b="1" dirty="0"/>
              <a:t> </a:t>
            </a:r>
            <a:r>
              <a:rPr lang="en-US" sz="1800" b="1" dirty="0" err="1"/>
              <a:t>buat</a:t>
            </a:r>
            <a:r>
              <a:rPr lang="en-US" sz="1800" b="1" dirty="0"/>
              <a:t>, </a:t>
            </a:r>
            <a:r>
              <a:rPr lang="en-US" sz="1800" b="1" dirty="0" err="1"/>
              <a:t>silahkan</a:t>
            </a:r>
            <a:r>
              <a:rPr lang="en-US" sz="1800" b="1" dirty="0"/>
              <a:t> </a:t>
            </a:r>
            <a:r>
              <a:rPr lang="en-US" sz="1800" b="1" dirty="0" err="1"/>
              <a:t>pilih</a:t>
            </a:r>
            <a:r>
              <a:rPr lang="en-US" sz="1800" b="1" dirty="0"/>
              <a:t> Audio </a:t>
            </a:r>
            <a:r>
              <a:rPr lang="en-US" sz="1800" b="1" dirty="0" err="1"/>
              <a:t>atau</a:t>
            </a:r>
            <a:r>
              <a:rPr lang="en-US" sz="1800" b="1" dirty="0"/>
              <a:t> Voice yang </a:t>
            </a:r>
            <a:r>
              <a:rPr lang="en-US" sz="1800" b="1" dirty="0" err="1" smtClean="0"/>
              <a:t>berada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disebelah</a:t>
            </a:r>
            <a:r>
              <a:rPr lang="en-US" sz="1800" b="1" dirty="0" smtClean="0"/>
              <a:t> </a:t>
            </a:r>
            <a:r>
              <a:rPr lang="en-US" sz="1800" b="1" dirty="0" err="1"/>
              <a:t>kanan</a:t>
            </a:r>
            <a:r>
              <a:rPr lang="en-US" sz="1800" b="1" dirty="0"/>
              <a:t>. </a:t>
            </a:r>
          </a:p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r>
              <a:rPr lang="en-US" sz="1800" b="1" dirty="0" err="1" smtClean="0"/>
              <a:t>Lagu</a:t>
            </a:r>
            <a:r>
              <a:rPr lang="en-US" sz="1800" b="1" dirty="0" smtClean="0"/>
              <a:t> </a:t>
            </a:r>
            <a:r>
              <a:rPr lang="en-US" sz="1800" b="1" dirty="0" err="1"/>
              <a:t>atau</a:t>
            </a:r>
            <a:r>
              <a:rPr lang="en-US" sz="1800" b="1" dirty="0"/>
              <a:t> </a:t>
            </a:r>
            <a:r>
              <a:rPr lang="en-US" sz="1800" b="1" dirty="0" err="1"/>
              <a:t>musik</a:t>
            </a:r>
            <a:r>
              <a:rPr lang="en-US" sz="1800" b="1" dirty="0"/>
              <a:t> yang </a:t>
            </a:r>
            <a:r>
              <a:rPr lang="en-US" sz="1800" b="1" dirty="0" err="1"/>
              <a:t>bisa</a:t>
            </a:r>
            <a:r>
              <a:rPr lang="en-US" sz="1800" b="1" dirty="0"/>
              <a:t> </a:t>
            </a:r>
            <a:r>
              <a:rPr lang="en-US" sz="1800" b="1" dirty="0" err="1"/>
              <a:t>kita</a:t>
            </a:r>
            <a:r>
              <a:rPr lang="en-US" sz="1800" b="1" dirty="0"/>
              <a:t> </a:t>
            </a:r>
            <a:r>
              <a:rPr lang="en-US" sz="1800" b="1" dirty="0" err="1"/>
              <a:t>tambahkan</a:t>
            </a:r>
            <a:r>
              <a:rPr lang="en-US" sz="1800" b="1" dirty="0"/>
              <a:t> </a:t>
            </a:r>
            <a:r>
              <a:rPr lang="en-US" sz="1800" b="1" dirty="0" err="1"/>
              <a:t>bisa</a:t>
            </a:r>
            <a:r>
              <a:rPr lang="en-US" sz="1800" b="1" dirty="0"/>
              <a:t> </a:t>
            </a:r>
            <a:r>
              <a:rPr lang="en-US" sz="1800" b="1" dirty="0" err="1"/>
              <a:t>lagu</a:t>
            </a:r>
            <a:r>
              <a:rPr lang="en-US" sz="1800" b="1" dirty="0"/>
              <a:t> </a:t>
            </a:r>
            <a:r>
              <a:rPr lang="en-US" sz="1800" b="1" dirty="0" err="1"/>
              <a:t>rekaman</a:t>
            </a:r>
            <a:r>
              <a:rPr lang="en-US" sz="1800" b="1" dirty="0"/>
              <a:t>, </a:t>
            </a:r>
            <a:r>
              <a:rPr lang="en-US" sz="1800" b="1" dirty="0" err="1"/>
              <a:t>ataupun</a:t>
            </a:r>
            <a:r>
              <a:rPr lang="en-US" sz="1800" b="1" dirty="0"/>
              <a:t> </a:t>
            </a:r>
            <a:r>
              <a:rPr lang="en-US" sz="1800" b="1" dirty="0" err="1"/>
              <a:t>ada</a:t>
            </a:r>
            <a:r>
              <a:rPr lang="en-US" sz="1800" b="1" dirty="0"/>
              <a:t> </a:t>
            </a:r>
            <a:r>
              <a:rPr lang="en-US" sz="1800" b="1" dirty="0" err="1"/>
              <a:t>musik</a:t>
            </a:r>
            <a:r>
              <a:rPr lang="en-US" sz="1800" b="1" dirty="0"/>
              <a:t> default </a:t>
            </a:r>
            <a:r>
              <a:rPr lang="en-US" sz="1800" b="1" dirty="0" err="1"/>
              <a:t>dari</a:t>
            </a:r>
            <a:r>
              <a:rPr lang="en-US" sz="1800" b="1" dirty="0"/>
              <a:t> </a:t>
            </a:r>
            <a:r>
              <a:rPr lang="en-US" sz="1800" b="1" dirty="0" err="1"/>
              <a:t>aplikasi</a:t>
            </a:r>
            <a:r>
              <a:rPr lang="en-US" sz="1800" b="1" dirty="0"/>
              <a:t> </a:t>
            </a:r>
            <a:r>
              <a:rPr lang="en-US" sz="1800" b="1" dirty="0" err="1"/>
              <a:t>Kinemaster</a:t>
            </a:r>
            <a:r>
              <a:rPr lang="en-US" sz="1800" b="1" dirty="0"/>
              <a:t> </a:t>
            </a:r>
            <a:r>
              <a:rPr lang="en-US" sz="1800" b="1" dirty="0" err="1"/>
              <a:t>itu</a:t>
            </a:r>
            <a:r>
              <a:rPr lang="en-US" sz="1800" b="1" dirty="0"/>
              <a:t> </a:t>
            </a:r>
            <a:r>
              <a:rPr lang="en-US" sz="1800" b="1" dirty="0" err="1"/>
              <a:t>sendiri</a:t>
            </a:r>
            <a:r>
              <a:rPr lang="en-US" sz="1800" b="1" dirty="0"/>
              <a:t>. </a:t>
            </a:r>
          </a:p>
        </p:txBody>
      </p:sp>
      <p:pic>
        <p:nvPicPr>
          <p:cNvPr id="37892" name="Picture 4" descr="Snapshot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65" y="800100"/>
            <a:ext cx="5275520" cy="2743200"/>
          </a:xfrm>
          <a:prstGeom prst="rect">
            <a:avLst/>
          </a:prstGeom>
          <a:noFill/>
        </p:spPr>
      </p:pic>
      <p:pic>
        <p:nvPicPr>
          <p:cNvPr id="9" name="Picture 8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05029">
            <a:off x="5613880" y="1837897"/>
            <a:ext cx="752475" cy="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2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napshot_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0598" y="930360"/>
            <a:ext cx="6629400" cy="26696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552595"/>
            <a:ext cx="8686800" cy="1210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V</a:t>
            </a:r>
            <a:r>
              <a:rPr lang="en-US" sz="1800" dirty="0" smtClean="0"/>
              <a:t>oice </a:t>
            </a:r>
            <a:r>
              <a:rPr lang="en-US" sz="1800" dirty="0"/>
              <a:t>recording,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fitur</a:t>
            </a:r>
            <a:r>
              <a:rPr lang="en-US" sz="1800" dirty="0"/>
              <a:t> </a:t>
            </a:r>
            <a:r>
              <a:rPr lang="en-US" sz="1800" dirty="0" err="1"/>
              <a:t>ini</a:t>
            </a:r>
            <a:r>
              <a:rPr lang="en-US" sz="1800" dirty="0"/>
              <a:t> </a:t>
            </a:r>
            <a:r>
              <a:rPr lang="en-US" sz="1800" dirty="0" err="1"/>
              <a:t>pengguna</a:t>
            </a:r>
            <a:r>
              <a:rPr lang="en-US" sz="1800" dirty="0"/>
              <a:t> </a:t>
            </a:r>
            <a:r>
              <a:rPr lang="en-US" sz="1800" dirty="0" err="1"/>
              <a:t>dapat</a:t>
            </a:r>
            <a:r>
              <a:rPr lang="en-US" sz="1800" dirty="0"/>
              <a:t> </a:t>
            </a:r>
            <a:r>
              <a:rPr lang="en-US" sz="1800" dirty="0" err="1"/>
              <a:t>melakukan</a:t>
            </a:r>
            <a:r>
              <a:rPr lang="en-US" sz="1800" dirty="0"/>
              <a:t> </a:t>
            </a:r>
            <a:r>
              <a:rPr lang="en-US" sz="1800" dirty="0" err="1"/>
              <a:t>perekaman</a:t>
            </a:r>
            <a:r>
              <a:rPr lang="en-US" sz="1800" dirty="0"/>
              <a:t> </a:t>
            </a:r>
            <a:r>
              <a:rPr lang="en-US" sz="1800" dirty="0" err="1"/>
              <a:t>suara</a:t>
            </a:r>
            <a:r>
              <a:rPr lang="en-US" sz="1800" dirty="0"/>
              <a:t> </a:t>
            </a:r>
            <a:r>
              <a:rPr lang="en-US" sz="1800" dirty="0" err="1"/>
              <a:t>saat</a:t>
            </a:r>
            <a:r>
              <a:rPr lang="en-US" sz="1800" dirty="0"/>
              <a:t> </a:t>
            </a:r>
            <a:r>
              <a:rPr lang="en-US" sz="1800" dirty="0" err="1"/>
              <a:t>melakukan</a:t>
            </a:r>
            <a:r>
              <a:rPr lang="en-US" sz="1800" dirty="0"/>
              <a:t> preview video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kemudian</a:t>
            </a:r>
            <a:r>
              <a:rPr lang="en-US" sz="1800" dirty="0"/>
              <a:t> </a:t>
            </a:r>
            <a:r>
              <a:rPr lang="en-US" sz="1800" dirty="0" err="1"/>
              <a:t>dapat</a:t>
            </a:r>
            <a:r>
              <a:rPr lang="en-US" sz="1800" dirty="0"/>
              <a:t> </a:t>
            </a:r>
            <a:r>
              <a:rPr lang="en-US" sz="1800" dirty="0" err="1"/>
              <a:t>ditambahkan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video </a:t>
            </a:r>
            <a:r>
              <a:rPr lang="en-US" sz="1800" dirty="0" err="1"/>
              <a:t>tersebut</a:t>
            </a:r>
            <a:r>
              <a:rPr lang="en-US" sz="1800" dirty="0"/>
              <a:t> </a:t>
            </a:r>
            <a:r>
              <a:rPr lang="en-US" sz="1800" dirty="0" err="1"/>
              <a:t>sehingga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sebuah</a:t>
            </a:r>
            <a:r>
              <a:rPr lang="en-US" sz="1800" dirty="0"/>
              <a:t> </a:t>
            </a:r>
            <a:r>
              <a:rPr lang="en-US" sz="1800" dirty="0" err="1"/>
              <a:t>kesatuan</a:t>
            </a:r>
            <a:r>
              <a:rPr lang="en-US" sz="1800" dirty="0"/>
              <a:t> yang </a:t>
            </a:r>
            <a:r>
              <a:rPr lang="en-US" sz="1800" dirty="0" err="1"/>
              <a:t>menarik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tentunya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presisi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884274" y="147527"/>
            <a:ext cx="3074837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2700" b="1" dirty="0">
                <a:solidFill>
                  <a:srgbClr val="7030A0"/>
                </a:solidFill>
                <a:latin typeface="Trebuchet MS" pitchFamily="34" charset="0"/>
              </a:rPr>
              <a:t>FITUR RECORDING</a:t>
            </a:r>
          </a:p>
        </p:txBody>
      </p:sp>
      <p:pic>
        <p:nvPicPr>
          <p:cNvPr id="6" name="Picture 5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9950">
            <a:off x="6874901" y="2381272"/>
            <a:ext cx="892947" cy="1146711"/>
          </a:xfrm>
          <a:prstGeom prst="rect">
            <a:avLst/>
          </a:prstGeom>
        </p:spPr>
      </p:pic>
      <p:pic>
        <p:nvPicPr>
          <p:cNvPr id="8" name="Picture 7" descr="Snapshot_1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198" y="758910"/>
            <a:ext cx="2181508" cy="1413371"/>
          </a:xfrm>
          <a:prstGeom prst="rect">
            <a:avLst/>
          </a:prstGeom>
        </p:spPr>
      </p:pic>
      <p:pic>
        <p:nvPicPr>
          <p:cNvPr id="9" name="Picture 8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9950">
            <a:off x="1637053" y="1501449"/>
            <a:ext cx="745268" cy="8710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598" y="1959059"/>
            <a:ext cx="12192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sz="1000" b="1" dirty="0" err="1"/>
              <a:t>Dengan</a:t>
            </a:r>
            <a:r>
              <a:rPr lang="en-US" sz="1000" b="1" dirty="0"/>
              <a:t> </a:t>
            </a:r>
            <a:r>
              <a:rPr lang="en-US" sz="1000" b="1" dirty="0" err="1"/>
              <a:t>cara</a:t>
            </a:r>
            <a:r>
              <a:rPr lang="en-US" sz="1000" b="1" dirty="0"/>
              <a:t> </a:t>
            </a:r>
          </a:p>
          <a:p>
            <a:pPr algn="ctr"/>
            <a:r>
              <a:rPr lang="en-US" sz="1000" b="1" dirty="0" err="1"/>
              <a:t>Sentuh</a:t>
            </a:r>
            <a:r>
              <a:rPr lang="en-US" sz="1000" b="1" dirty="0"/>
              <a:t> </a:t>
            </a:r>
            <a:r>
              <a:rPr lang="en-US" sz="1000" b="1" dirty="0" err="1"/>
              <a:t>ikon</a:t>
            </a:r>
            <a:r>
              <a:rPr lang="en-US" sz="1000" b="1" dirty="0"/>
              <a:t> </a:t>
            </a:r>
            <a:r>
              <a:rPr lang="en-US" sz="1000" b="1" dirty="0" err="1"/>
              <a:t>ini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7578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903766" y="3540646"/>
            <a:ext cx="8240233" cy="1212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 smtClean="0">
                <a:solidFill>
                  <a:srgbClr val="FF0000"/>
                </a:solidFill>
              </a:rPr>
              <a:t>C</a:t>
            </a:r>
            <a:r>
              <a:rPr lang="en-US" sz="2000" dirty="0" smtClean="0"/>
              <a:t>olor </a:t>
            </a:r>
            <a:r>
              <a:rPr lang="en-US" sz="2000" dirty="0"/>
              <a:t>adjustment, </a:t>
            </a:r>
            <a:r>
              <a:rPr lang="en-US" sz="2000" dirty="0" err="1"/>
              <a:t>fitur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memungkinkan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menambah</a:t>
            </a:r>
            <a:r>
              <a:rPr lang="en-US" sz="2000" dirty="0"/>
              <a:t> filter </a:t>
            </a:r>
            <a:r>
              <a:rPr lang="en-US" sz="2000" dirty="0" err="1"/>
              <a:t>warna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video, </a:t>
            </a:r>
            <a:r>
              <a:rPr lang="en-US" sz="2000" dirty="0" err="1"/>
              <a:t>saturasi</a:t>
            </a:r>
            <a:r>
              <a:rPr lang="en-US" sz="2000" dirty="0"/>
              <a:t> video, </a:t>
            </a:r>
            <a:r>
              <a:rPr lang="en-US" sz="2000" dirty="0" err="1"/>
              <a:t>mengatur</a:t>
            </a:r>
            <a:r>
              <a:rPr lang="en-US" sz="2000" dirty="0"/>
              <a:t> brightness video, contrast video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sebagainya</a:t>
            </a:r>
            <a:r>
              <a:rPr lang="en-US" sz="2000" dirty="0"/>
              <a:t>.</a:t>
            </a:r>
          </a:p>
        </p:txBody>
      </p:sp>
      <p:pic>
        <p:nvPicPr>
          <p:cNvPr id="7" name="Picture 6" descr="Snapshot_89.png"/>
          <p:cNvPicPr>
            <a:picLocks noChangeAspect="1"/>
          </p:cNvPicPr>
          <p:nvPr/>
        </p:nvPicPr>
        <p:blipFill rotWithShape="1">
          <a:blip r:embed="rId2" cstate="print"/>
          <a:srcRect l="1316" t="3211"/>
          <a:stretch/>
        </p:blipFill>
        <p:spPr>
          <a:xfrm>
            <a:off x="946298" y="893135"/>
            <a:ext cx="5715000" cy="2483620"/>
          </a:xfrm>
          <a:prstGeom prst="rect">
            <a:avLst/>
          </a:prstGeom>
        </p:spPr>
      </p:pic>
      <p:pic>
        <p:nvPicPr>
          <p:cNvPr id="8" name="Picture 7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648146">
            <a:off x="5879289" y="2049432"/>
            <a:ext cx="774284" cy="1146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106" y="170118"/>
            <a:ext cx="4267200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rebuchet MS" pitchFamily="34" charset="0"/>
              </a:rPr>
              <a:t>Fitur</a:t>
            </a:r>
            <a:r>
              <a:rPr lang="en-US" sz="2800" b="1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rebuchet MS" pitchFamily="34" charset="0"/>
              </a:rPr>
              <a:t>Pewarnaan</a:t>
            </a:r>
            <a:endParaRPr lang="en-US" sz="2800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10" name="Picture 9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53085">
            <a:off x="4323681" y="2675760"/>
            <a:ext cx="759029" cy="10201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5000" y="2800350"/>
            <a:ext cx="2362200" cy="571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membuka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fitur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filter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warna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cara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sentuh</a:t>
            </a:r>
            <a:endParaRPr lang="en-US" sz="1000" b="1" dirty="0">
              <a:solidFill>
                <a:schemeClr val="bg1"/>
              </a:solidFill>
              <a:latin typeface="Eras Bold ITC" pitchFamily="34" charset="0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Trek </a:t>
            </a:r>
            <a:r>
              <a:rPr lang="en-US" sz="1000" b="1" dirty="0" err="1">
                <a:solidFill>
                  <a:schemeClr val="bg1"/>
                </a:solidFill>
                <a:latin typeface="Eras Bold ITC" pitchFamily="34" charset="0"/>
              </a:rPr>
              <a:t>gambar</a:t>
            </a:r>
            <a:r>
              <a:rPr lang="en-US" sz="1000" b="1" dirty="0">
                <a:solidFill>
                  <a:schemeClr val="bg1"/>
                </a:solidFill>
                <a:latin typeface="Eras Bold ITC" pitchFamily="34" charset="0"/>
              </a:rPr>
              <a:t>/video</a:t>
            </a:r>
          </a:p>
        </p:txBody>
      </p:sp>
    </p:spTree>
    <p:extLst>
      <p:ext uri="{BB962C8B-B14F-4D97-AF65-F5344CB8AC3E}">
        <p14:creationId xmlns:p14="http://schemas.microsoft.com/office/powerpoint/2010/main" val="89589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PENYIMPANAN VIDEO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893134" y="3732031"/>
            <a:ext cx="7772400" cy="91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b="1" dirty="0" err="1" smtClean="0">
                <a:solidFill>
                  <a:srgbClr val="FF0000"/>
                </a:solidFill>
              </a:rPr>
              <a:t>P</a:t>
            </a:r>
            <a:r>
              <a:rPr lang="en-US" sz="2000" b="1" dirty="0" err="1" smtClean="0"/>
              <a:t>ilihlah</a:t>
            </a:r>
            <a:r>
              <a:rPr lang="en-US" sz="2000" b="1" dirty="0" smtClean="0"/>
              <a:t> </a:t>
            </a:r>
            <a:r>
              <a:rPr lang="en-US" sz="2000" b="1" dirty="0" err="1"/>
              <a:t>tombol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 sharing </a:t>
            </a:r>
            <a:r>
              <a:rPr lang="en-US" sz="2000" b="1" dirty="0" err="1"/>
              <a:t>menyimpan</a:t>
            </a:r>
            <a:r>
              <a:rPr lang="en-US" sz="2000" b="1" dirty="0"/>
              <a:t> video yang </a:t>
            </a:r>
            <a:r>
              <a:rPr lang="en-US" sz="2000" b="1" dirty="0" err="1"/>
              <a:t>sudah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buat</a:t>
            </a:r>
            <a:r>
              <a:rPr lang="en-US" sz="2000" b="1" dirty="0"/>
              <a:t> </a:t>
            </a:r>
            <a:r>
              <a:rPr lang="en-US" sz="2000" b="1" dirty="0" err="1"/>
              <a:t>tadi</a:t>
            </a:r>
            <a:r>
              <a:rPr lang="en-US" sz="2000" b="1" dirty="0"/>
              <a:t>. </a:t>
            </a:r>
          </a:p>
        </p:txBody>
      </p:sp>
      <p:pic>
        <p:nvPicPr>
          <p:cNvPr id="38916" name="Picture 4" descr="Snapshot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18707"/>
            <a:ext cx="5741581" cy="2955851"/>
          </a:xfrm>
          <a:prstGeom prst="rect">
            <a:avLst/>
          </a:prstGeom>
          <a:noFill/>
        </p:spPr>
      </p:pic>
      <p:pic>
        <p:nvPicPr>
          <p:cNvPr id="7" name="Picture 6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40749">
            <a:off x="896926" y="2155822"/>
            <a:ext cx="904875" cy="10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50602" y="150184"/>
            <a:ext cx="8077200" cy="628650"/>
          </a:xfrm>
        </p:spPr>
        <p:txBody>
          <a:bodyPr/>
          <a:lstStyle/>
          <a:p>
            <a:r>
              <a:rPr lang="en-US" b="0" dirty="0" smtClean="0"/>
              <a:t>PREVIEW</a:t>
            </a:r>
            <a:endParaRPr lang="en-US" b="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880734" y="3646966"/>
            <a:ext cx="7869865" cy="106325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2000" dirty="0" smtClean="0"/>
              <a:t>nstant </a:t>
            </a:r>
            <a:r>
              <a:rPr lang="en-US" sz="2000" dirty="0"/>
              <a:t>preview,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fitur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dimudahkan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melihat</a:t>
            </a:r>
            <a:r>
              <a:rPr lang="en-US" sz="2000" dirty="0"/>
              <a:t> preview video yang </a:t>
            </a:r>
            <a:r>
              <a:rPr lang="en-US" sz="2000" dirty="0" err="1"/>
              <a:t>sedang</a:t>
            </a:r>
            <a:r>
              <a:rPr lang="en-US" sz="2000" dirty="0"/>
              <a:t> di edit </a:t>
            </a:r>
            <a:r>
              <a:rPr lang="en-US" sz="2000" dirty="0" err="1"/>
              <a:t>tanpa</a:t>
            </a:r>
            <a:r>
              <a:rPr lang="en-US" sz="2000" dirty="0"/>
              <a:t>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menunggu</a:t>
            </a:r>
            <a:r>
              <a:rPr lang="en-US" sz="2000" dirty="0"/>
              <a:t> import </a:t>
            </a:r>
            <a:r>
              <a:rPr lang="en-US" sz="2000" dirty="0" err="1"/>
              <a:t>dan</a:t>
            </a:r>
            <a:r>
              <a:rPr lang="en-US" sz="2000" dirty="0"/>
              <a:t> render </a:t>
            </a:r>
            <a:r>
              <a:rPr lang="en-US" sz="2000" dirty="0" err="1"/>
              <a:t>terlebih</a:t>
            </a:r>
            <a:r>
              <a:rPr lang="en-US" sz="2000" dirty="0"/>
              <a:t> </a:t>
            </a:r>
            <a:r>
              <a:rPr lang="en-US" sz="2000" dirty="0" err="1"/>
              <a:t>dahulu</a:t>
            </a:r>
            <a:r>
              <a:rPr lang="en-US" sz="2000" dirty="0"/>
              <a:t>. </a:t>
            </a:r>
          </a:p>
        </p:txBody>
      </p:sp>
      <p:pic>
        <p:nvPicPr>
          <p:cNvPr id="7" name="Picture 6" descr="Snapshot_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23014"/>
            <a:ext cx="5792972" cy="29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5033" y="3714750"/>
            <a:ext cx="7772400" cy="81735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600" dirty="0" err="1" smtClean="0">
                <a:latin typeface="Trebuchet MS" pitchFamily="34" charset="0"/>
              </a:rPr>
              <a:t>Tombol</a:t>
            </a:r>
            <a:r>
              <a:rPr lang="en-US" sz="1600" dirty="0" smtClean="0">
                <a:latin typeface="Trebuchet MS" pitchFamily="34" charset="0"/>
              </a:rPr>
              <a:t> share </a:t>
            </a:r>
            <a:r>
              <a:rPr lang="en-US" sz="1600" dirty="0" err="1" smtClean="0">
                <a:latin typeface="Trebuchet MS" pitchFamily="34" charset="0"/>
              </a:rPr>
              <a:t>tadi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sebenarnya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untuk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berbagi</a:t>
            </a:r>
            <a:r>
              <a:rPr lang="en-US" sz="1600" dirty="0" smtClean="0">
                <a:latin typeface="Trebuchet MS" pitchFamily="34" charset="0"/>
              </a:rPr>
              <a:t> video </a:t>
            </a:r>
            <a:r>
              <a:rPr lang="en-US" sz="1600" dirty="0" err="1" smtClean="0">
                <a:latin typeface="Trebuchet MS" pitchFamily="34" charset="0"/>
              </a:rPr>
              <a:t>ke</a:t>
            </a:r>
            <a:r>
              <a:rPr lang="en-US" sz="1600" dirty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Youtube</a:t>
            </a:r>
            <a:r>
              <a:rPr lang="en-US" sz="1600" dirty="0" smtClean="0">
                <a:latin typeface="Trebuchet MS" pitchFamily="34" charset="0"/>
              </a:rPr>
              <a:t>, Facebook, Google Plus </a:t>
            </a:r>
            <a:r>
              <a:rPr lang="en-US" sz="1600" dirty="0" err="1" smtClean="0">
                <a:latin typeface="Trebuchet MS" pitchFamily="34" charset="0"/>
              </a:rPr>
              <a:t>dan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juga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Dropbox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akan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tetapi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pada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bagian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atasnya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terdapat</a:t>
            </a:r>
            <a:r>
              <a:rPr lang="en-US" sz="1600" dirty="0" smtClean="0">
                <a:latin typeface="Trebuchet MS" pitchFamily="34" charset="0"/>
              </a:rPr>
              <a:t> Save Video to </a:t>
            </a:r>
            <a:r>
              <a:rPr lang="en-US" sz="1600" dirty="0" err="1" smtClean="0">
                <a:latin typeface="Trebuchet MS" pitchFamily="34" charset="0"/>
              </a:rPr>
              <a:t>Galery</a:t>
            </a:r>
            <a:r>
              <a:rPr lang="en-US" sz="1600" dirty="0" smtClean="0">
                <a:latin typeface="Trebuchet MS" pitchFamily="34" charset="0"/>
              </a:rPr>
              <a:t> yang </a:t>
            </a:r>
            <a:r>
              <a:rPr lang="en-US" sz="1600" dirty="0" err="1" smtClean="0">
                <a:latin typeface="Trebuchet MS" pitchFamily="34" charset="0"/>
              </a:rPr>
              <a:t>artinya</a:t>
            </a:r>
            <a:r>
              <a:rPr lang="en-US" sz="1600" dirty="0" smtClean="0">
                <a:latin typeface="Trebuchet MS" pitchFamily="34" charset="0"/>
              </a:rPr>
              <a:t>  </a:t>
            </a:r>
            <a:r>
              <a:rPr lang="en-US" sz="1600" dirty="0" err="1" smtClean="0">
                <a:latin typeface="Trebuchet MS" pitchFamily="34" charset="0"/>
              </a:rPr>
              <a:t>menyimpan</a:t>
            </a:r>
            <a:r>
              <a:rPr lang="en-US" sz="1600" dirty="0" smtClean="0">
                <a:latin typeface="Trebuchet MS" pitchFamily="34" charset="0"/>
              </a:rPr>
              <a:t> video </a:t>
            </a:r>
            <a:r>
              <a:rPr lang="en-US" sz="1600" dirty="0" err="1" smtClean="0">
                <a:latin typeface="Trebuchet MS" pitchFamily="34" charset="0"/>
              </a:rPr>
              <a:t>ke</a:t>
            </a: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dirty="0" err="1" smtClean="0">
                <a:latin typeface="Trebuchet MS" pitchFamily="34" charset="0"/>
              </a:rPr>
              <a:t>perangkat</a:t>
            </a:r>
            <a:r>
              <a:rPr lang="en-US" sz="1600" dirty="0" smtClean="0">
                <a:latin typeface="Trebuchet MS" pitchFamily="34" charset="0"/>
              </a:rPr>
              <a:t> android </a:t>
            </a:r>
            <a:r>
              <a:rPr lang="en-US" sz="1600" dirty="0" err="1" smtClean="0">
                <a:latin typeface="Trebuchet MS" pitchFamily="34" charset="0"/>
              </a:rPr>
              <a:t>kita</a:t>
            </a:r>
            <a:r>
              <a:rPr lang="en-US" sz="1600" dirty="0" smtClean="0">
                <a:latin typeface="Trebuchet MS" pitchFamily="34" charset="0"/>
              </a:rPr>
              <a:t>. </a:t>
            </a:r>
            <a:endParaRPr lang="en-US" sz="1600" dirty="0"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311" y="111642"/>
            <a:ext cx="8045303" cy="60190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rebuchet MS" pitchFamily="34" charset="0"/>
              </a:rPr>
              <a:t>Menyimpan</a:t>
            </a:r>
            <a:r>
              <a:rPr lang="en-US" sz="3400" b="1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rebuchet MS" pitchFamily="34" charset="0"/>
              </a:rPr>
              <a:t>hasil</a:t>
            </a:r>
            <a:r>
              <a:rPr lang="en-US" sz="3400" b="1" dirty="0">
                <a:solidFill>
                  <a:srgbClr val="7030A0"/>
                </a:solidFill>
                <a:latin typeface="Trebuchet MS" pitchFamily="34" charset="0"/>
              </a:rPr>
              <a:t> Edit</a:t>
            </a:r>
          </a:p>
        </p:txBody>
      </p:sp>
      <p:pic>
        <p:nvPicPr>
          <p:cNvPr id="8" name="Content Placeholder 7" descr="snapshot_001.bm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909" t="11439" r="5284" b="7344"/>
          <a:stretch/>
        </p:blipFill>
        <p:spPr>
          <a:xfrm>
            <a:off x="1010092" y="861236"/>
            <a:ext cx="5539564" cy="2573079"/>
          </a:xfr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10805">
            <a:off x="5412194" y="1732588"/>
            <a:ext cx="803290" cy="11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967562" y="3225653"/>
            <a:ext cx="7747591" cy="1485900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800" dirty="0" err="1" smtClean="0"/>
              <a:t>Kualitas</a:t>
            </a:r>
            <a:r>
              <a:rPr lang="en-US" sz="1800" dirty="0" smtClean="0"/>
              <a:t> </a:t>
            </a:r>
            <a:r>
              <a:rPr lang="en-US" sz="1800" dirty="0"/>
              <a:t>video yang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disimpan</a:t>
            </a:r>
            <a:r>
              <a:rPr lang="en-US" sz="1800" dirty="0"/>
              <a:t> </a:t>
            </a:r>
            <a:r>
              <a:rPr lang="en-US" sz="1800" dirty="0" err="1"/>
              <a:t>terdiri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3 </a:t>
            </a:r>
            <a:r>
              <a:rPr lang="en-US" sz="1800" dirty="0" err="1"/>
              <a:t>kualitas</a:t>
            </a:r>
            <a:r>
              <a:rPr lang="en-US" sz="1800" dirty="0"/>
              <a:t> </a:t>
            </a:r>
            <a:r>
              <a:rPr lang="en-US" sz="1800" dirty="0" err="1"/>
              <a:t>yaitu</a:t>
            </a:r>
            <a:r>
              <a:rPr lang="en-US" sz="1800" dirty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1800" dirty="0" smtClean="0"/>
              <a:t>Full </a:t>
            </a:r>
            <a:r>
              <a:rPr lang="en-US" sz="1800" dirty="0"/>
              <a:t>HD </a:t>
            </a:r>
            <a:r>
              <a:rPr lang="en-US" sz="1800" dirty="0" err="1"/>
              <a:t>resolusi</a:t>
            </a:r>
            <a:r>
              <a:rPr lang="en-US" sz="1800" dirty="0"/>
              <a:t> 1920x1080, HD </a:t>
            </a:r>
            <a:r>
              <a:rPr lang="en-US" sz="1800" dirty="0" err="1"/>
              <a:t>resolusi</a:t>
            </a:r>
            <a:r>
              <a:rPr lang="en-US" sz="1800" dirty="0"/>
              <a:t> 1280x720 </a:t>
            </a:r>
            <a:r>
              <a:rPr lang="en-US" sz="1800" dirty="0" err="1"/>
              <a:t>dan</a:t>
            </a:r>
            <a:r>
              <a:rPr lang="en-US" sz="1800" dirty="0"/>
              <a:t> Low Quality  </a:t>
            </a:r>
            <a:r>
              <a:rPr lang="en-US" sz="1800" dirty="0" err="1"/>
              <a:t>resolusi</a:t>
            </a:r>
            <a:r>
              <a:rPr lang="en-US" sz="1800" dirty="0"/>
              <a:t> 640x480 </a:t>
            </a:r>
            <a:r>
              <a:rPr lang="en-US" sz="1800" dirty="0" err="1"/>
              <a:t>sehingga</a:t>
            </a:r>
            <a:r>
              <a:rPr lang="en-US" sz="1800" dirty="0"/>
              <a:t> </a:t>
            </a:r>
            <a:r>
              <a:rPr lang="en-US" sz="1800" dirty="0" err="1"/>
              <a:t>kita</a:t>
            </a:r>
            <a:r>
              <a:rPr lang="en-US" sz="1800" dirty="0"/>
              <a:t> </a:t>
            </a:r>
            <a:r>
              <a:rPr lang="en-US" sz="1800" dirty="0" err="1"/>
              <a:t>dapat</a:t>
            </a:r>
            <a:r>
              <a:rPr lang="en-US" sz="1800" dirty="0"/>
              <a:t> </a:t>
            </a:r>
            <a:r>
              <a:rPr lang="en-US" sz="1800" dirty="0" err="1"/>
              <a:t>mengatur</a:t>
            </a:r>
            <a:r>
              <a:rPr lang="en-US" sz="1800" dirty="0"/>
              <a:t> </a:t>
            </a:r>
            <a:r>
              <a:rPr lang="en-US" sz="1800" dirty="0" err="1"/>
              <a:t>besarnya</a:t>
            </a:r>
            <a:r>
              <a:rPr lang="en-US" sz="1800" dirty="0"/>
              <a:t> file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penyimpanannya</a:t>
            </a:r>
            <a:r>
              <a:rPr lang="en-US" sz="1800" dirty="0"/>
              <a:t>. </a:t>
            </a:r>
            <a:r>
              <a:rPr lang="en-US" sz="1800" dirty="0" err="1"/>
              <a:t>Disarankan</a:t>
            </a:r>
            <a:r>
              <a:rPr lang="en-US" sz="1800" dirty="0"/>
              <a:t> </a:t>
            </a:r>
            <a:r>
              <a:rPr lang="en-US" sz="1800" dirty="0" err="1"/>
              <a:t>apabila</a:t>
            </a:r>
            <a:r>
              <a:rPr lang="en-US" sz="1800" dirty="0"/>
              <a:t> </a:t>
            </a:r>
            <a:r>
              <a:rPr lang="en-US" sz="1800" dirty="0" err="1"/>
              <a:t>memori</a:t>
            </a:r>
            <a:r>
              <a:rPr lang="en-US" sz="1800" dirty="0"/>
              <a:t> yang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 err="1"/>
              <a:t>perangkat</a:t>
            </a:r>
            <a:r>
              <a:rPr lang="en-US" sz="1800" dirty="0"/>
              <a:t> android </a:t>
            </a:r>
            <a:r>
              <a:rPr lang="en-US" sz="1800" dirty="0" err="1"/>
              <a:t>kurang</a:t>
            </a:r>
            <a:r>
              <a:rPr lang="en-US" sz="1800" dirty="0"/>
              <a:t> </a:t>
            </a:r>
            <a:r>
              <a:rPr lang="en-US" sz="1800" dirty="0" err="1"/>
              <a:t>besar</a:t>
            </a:r>
            <a:r>
              <a:rPr lang="en-US" sz="1800" dirty="0"/>
              <a:t> </a:t>
            </a:r>
            <a:r>
              <a:rPr lang="en-US" sz="1800" dirty="0" err="1"/>
              <a:t>maka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 err="1" smtClean="0"/>
              <a:t>gunakanlah</a:t>
            </a:r>
            <a:r>
              <a:rPr lang="en-US" sz="1800" dirty="0" smtClean="0"/>
              <a:t> </a:t>
            </a:r>
            <a:r>
              <a:rPr lang="en-US" sz="1800" dirty="0" err="1" smtClean="0"/>
              <a:t>mediumatau</a:t>
            </a:r>
            <a:r>
              <a:rPr lang="en-US" sz="1800" dirty="0" smtClean="0"/>
              <a:t> </a:t>
            </a:r>
            <a:r>
              <a:rPr lang="en-US" sz="1800" dirty="0"/>
              <a:t>low quality. </a:t>
            </a:r>
          </a:p>
        </p:txBody>
      </p:sp>
      <p:pic>
        <p:nvPicPr>
          <p:cNvPr id="36869" name="Picture 5" descr="Snapshot_52"/>
          <p:cNvPicPr>
            <a:picLocks noChangeAspect="1" noChangeArrowheads="1"/>
          </p:cNvPicPr>
          <p:nvPr/>
        </p:nvPicPr>
        <p:blipFill rotWithShape="1">
          <a:blip r:embed="rId2" cstate="print"/>
          <a:srcRect l="2314" t="13900" r="2796" b="1955"/>
          <a:stretch/>
        </p:blipFill>
        <p:spPr bwMode="auto">
          <a:xfrm>
            <a:off x="988828" y="712381"/>
            <a:ext cx="5231220" cy="2434855"/>
          </a:xfrm>
          <a:prstGeom prst="rect">
            <a:avLst/>
          </a:prstGeom>
          <a:noFill/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886048" y="135565"/>
            <a:ext cx="7064375" cy="49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925" tIns="38963" rIns="77925" bIns="38963">
            <a:spAutoFit/>
          </a:bodyPr>
          <a:lstStyle/>
          <a:p>
            <a:r>
              <a:rPr lang="en-US" sz="27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Menyimpan</a:t>
            </a:r>
            <a:endParaRPr lang="en-US" sz="27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36876" name="Picture 12" descr="MatchFr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3257550"/>
            <a:ext cx="711200" cy="36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6023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442710" y="2211710"/>
            <a:ext cx="4305754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i="1" cap="none" dirty="0" err="1" smtClean="0">
                <a:solidFill>
                  <a:srgbClr val="7030A0"/>
                </a:solidFill>
              </a:rPr>
              <a:t>Terima</a:t>
            </a:r>
            <a:r>
              <a:rPr lang="en-US" i="1" cap="none" dirty="0" smtClean="0">
                <a:solidFill>
                  <a:srgbClr val="7030A0"/>
                </a:solidFill>
              </a:rPr>
              <a:t> </a:t>
            </a:r>
            <a:r>
              <a:rPr lang="en-US" i="1" cap="none" dirty="0" err="1" smtClean="0">
                <a:solidFill>
                  <a:srgbClr val="7030A0"/>
                </a:solidFill>
              </a:rPr>
              <a:t>kasih</a:t>
            </a:r>
            <a:endParaRPr lang="en-US" i="1" cap="none" dirty="0" smtClean="0">
              <a:solidFill>
                <a:srgbClr val="7030A0"/>
              </a:solidFill>
            </a:endParaRPr>
          </a:p>
          <a:p>
            <a:r>
              <a:rPr lang="en-US" i="1" cap="none" dirty="0" err="1" smtClean="0">
                <a:solidFill>
                  <a:srgbClr val="FF0000"/>
                </a:solidFill>
              </a:rPr>
              <a:t>Semoga</a:t>
            </a:r>
            <a:r>
              <a:rPr lang="en-US" i="1" cap="none" dirty="0" smtClean="0">
                <a:solidFill>
                  <a:srgbClr val="FF0000"/>
                </a:solidFill>
              </a:rPr>
              <a:t> </a:t>
            </a:r>
            <a:r>
              <a:rPr lang="en-US" i="1" cap="none" dirty="0" err="1" smtClean="0">
                <a:solidFill>
                  <a:srgbClr val="FF0000"/>
                </a:solidFill>
              </a:rPr>
              <a:t>berhasil</a:t>
            </a:r>
            <a:endParaRPr lang="en-US" i="1" cap="none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" y="-12571"/>
            <a:ext cx="4501877" cy="3376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4073" y="3939901"/>
            <a:ext cx="8606399" cy="864097"/>
            <a:chOff x="179511" y="3867894"/>
            <a:chExt cx="8606399" cy="86409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814" y="4045908"/>
              <a:ext cx="1561772" cy="5080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1" y="3931004"/>
              <a:ext cx="1561772" cy="7378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118" y="3950037"/>
              <a:ext cx="1184465" cy="69981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4" y="3867894"/>
              <a:ext cx="757526" cy="86409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363" y="3926101"/>
              <a:ext cx="1041183" cy="7476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076" y="4156912"/>
              <a:ext cx="1631292" cy="286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11" y="131690"/>
            <a:ext cx="8229600" cy="637579"/>
          </a:xfrm>
        </p:spPr>
        <p:txBody>
          <a:bodyPr>
            <a:noAutofit/>
          </a:bodyPr>
          <a:lstStyle/>
          <a:p>
            <a:r>
              <a:rPr lang="en-US" sz="3600" dirty="0" err="1"/>
              <a:t>Tampilan</a:t>
            </a:r>
            <a:r>
              <a:rPr lang="en-US" sz="3600" dirty="0"/>
              <a:t> </a:t>
            </a:r>
            <a:r>
              <a:rPr lang="en-US" sz="3600" dirty="0" err="1"/>
              <a:t>Layar</a:t>
            </a:r>
            <a:r>
              <a:rPr lang="en-US" sz="3600" dirty="0"/>
              <a:t> </a:t>
            </a:r>
            <a:r>
              <a:rPr lang="en-US" sz="3600" dirty="0" smtClean="0"/>
              <a:t>Android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dirty="0" err="1"/>
              <a:t>Sentuh</a:t>
            </a:r>
            <a:r>
              <a:rPr lang="en-US" b="1" dirty="0"/>
              <a:t> </a:t>
            </a:r>
            <a:r>
              <a:rPr lang="en-US" b="1" dirty="0" err="1"/>
              <a:t>Ikon</a:t>
            </a:r>
            <a:r>
              <a:rPr lang="en-US" b="1" dirty="0"/>
              <a:t>  </a:t>
            </a:r>
          </a:p>
          <a:p>
            <a:pPr marL="0" indent="0">
              <a:buFont typeface="Wingdings" pitchFamily="2" charset="2"/>
              <a:buNone/>
            </a:pP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/>
              <a:t>membuka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 </a:t>
            </a:r>
            <a:r>
              <a:rPr lang="en-US" b="1" dirty="0" err="1"/>
              <a:t>Kinemaster</a:t>
            </a:r>
            <a:endParaRPr lang="en-US" b="1" dirty="0"/>
          </a:p>
          <a:p>
            <a:pPr>
              <a:buNone/>
            </a:pPr>
            <a:r>
              <a:rPr lang="en-US" b="1" i="1" dirty="0" err="1" smtClean="0">
                <a:solidFill>
                  <a:srgbClr val="FF0000"/>
                </a:solidFill>
              </a:rPr>
              <a:t>Catatan</a:t>
            </a:r>
            <a:r>
              <a:rPr lang="en-US" b="1" i="1" dirty="0" smtClean="0"/>
              <a:t>: </a:t>
            </a:r>
            <a:endParaRPr lang="en-US" b="1" i="1" dirty="0"/>
          </a:p>
          <a:p>
            <a:pPr>
              <a:buNone/>
            </a:pPr>
            <a:r>
              <a:rPr lang="en-US" b="1" i="1" dirty="0" err="1" smtClean="0"/>
              <a:t>Spesifikasi</a:t>
            </a:r>
            <a:r>
              <a:rPr lang="en-US" b="1" i="1" dirty="0" smtClean="0"/>
              <a:t> Smartphone (HP)                 </a:t>
            </a:r>
            <a:endParaRPr lang="en-US" b="1" i="1" dirty="0"/>
          </a:p>
          <a:p>
            <a:pPr>
              <a:buNone/>
            </a:pPr>
            <a:r>
              <a:rPr lang="en-US" b="1" i="1" dirty="0" err="1" smtClean="0"/>
              <a:t>Layar</a:t>
            </a:r>
            <a:r>
              <a:rPr lang="en-US" b="1" i="1" dirty="0" smtClean="0"/>
              <a:t> </a:t>
            </a:r>
            <a:r>
              <a:rPr lang="en-US" b="1" i="1" dirty="0"/>
              <a:t>4” </a:t>
            </a:r>
            <a:r>
              <a:rPr lang="en-US" b="1" i="1" dirty="0" err="1"/>
              <a:t>atau</a:t>
            </a:r>
            <a:r>
              <a:rPr lang="en-US" b="1" i="1" dirty="0"/>
              <a:t> </a:t>
            </a:r>
            <a:r>
              <a:rPr lang="en-US" b="1" i="1" dirty="0" err="1"/>
              <a:t>lebih</a:t>
            </a:r>
            <a:r>
              <a:rPr lang="id-ID" b="1" i="1" dirty="0"/>
              <a:t> </a:t>
            </a:r>
            <a:endParaRPr lang="en-GB" b="1" i="1" dirty="0" smtClean="0"/>
          </a:p>
          <a:p>
            <a:pPr>
              <a:buNone/>
            </a:pPr>
            <a:r>
              <a:rPr lang="en-GB" b="1" i="1" dirty="0" smtClean="0"/>
              <a:t>Video HD </a:t>
            </a:r>
            <a:r>
              <a:rPr lang="en-GB" b="1" i="1" dirty="0" err="1" smtClean="0"/>
              <a:t>atau</a:t>
            </a:r>
            <a:r>
              <a:rPr lang="en-GB" b="1" i="1" dirty="0" smtClean="0"/>
              <a:t> </a:t>
            </a:r>
            <a:r>
              <a:rPr lang="id-ID" b="1" i="1" dirty="0" smtClean="0"/>
              <a:t>flull </a:t>
            </a:r>
            <a:r>
              <a:rPr lang="id-ID" b="1" i="1" dirty="0"/>
              <a:t>HD 720p</a:t>
            </a:r>
            <a:endParaRPr lang="en-US" b="1" i="1" dirty="0"/>
          </a:p>
          <a:p>
            <a:pPr>
              <a:buNone/>
            </a:pPr>
            <a:r>
              <a:rPr lang="en-US" b="1" i="1" dirty="0" smtClean="0"/>
              <a:t>Minimal RAM </a:t>
            </a:r>
            <a:r>
              <a:rPr lang="en-US" b="1" i="1" dirty="0"/>
              <a:t>2 GB </a:t>
            </a:r>
            <a:r>
              <a:rPr lang="en-US" b="1" i="1" dirty="0" err="1"/>
              <a:t>atau</a:t>
            </a:r>
            <a:r>
              <a:rPr lang="en-US" b="1" i="1" dirty="0"/>
              <a:t> </a:t>
            </a:r>
            <a:r>
              <a:rPr lang="en-US" b="1" i="1" dirty="0" err="1"/>
              <a:t>lebih</a:t>
            </a:r>
            <a:r>
              <a:rPr lang="en-US" b="1" i="1" dirty="0"/>
              <a:t> </a:t>
            </a:r>
          </a:p>
          <a:p>
            <a:pPr>
              <a:buNone/>
            </a:pPr>
            <a:r>
              <a:rPr lang="en-US" b="1" i="1" dirty="0" err="1" smtClean="0"/>
              <a:t>terkoneksi</a:t>
            </a:r>
            <a:r>
              <a:rPr lang="en-US" b="1" i="1" dirty="0" smtClean="0"/>
              <a:t> </a:t>
            </a:r>
            <a:r>
              <a:rPr lang="en-US" b="1" i="1" dirty="0" err="1"/>
              <a:t>dengan</a:t>
            </a:r>
            <a:r>
              <a:rPr lang="en-US" b="1" i="1" dirty="0"/>
              <a:t> internet</a:t>
            </a:r>
            <a:endParaRPr lang="en-GB" dirty="0"/>
          </a:p>
        </p:txBody>
      </p:sp>
      <p:pic>
        <p:nvPicPr>
          <p:cNvPr id="4" name="Picture 10" descr="Kine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7985" y="963889"/>
            <a:ext cx="460648" cy="400050"/>
          </a:xfrm>
          <a:prstGeom prst="rect">
            <a:avLst/>
          </a:prstGeom>
          <a:noFill/>
        </p:spPr>
      </p:pic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609600" y="1428750"/>
            <a:ext cx="4724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sz="2200" dirty="0" smtClean="0"/>
          </a:p>
          <a:p>
            <a:pPr>
              <a:buFont typeface="Wingdings" pitchFamily="2" charset="2"/>
              <a:buNone/>
            </a:pPr>
            <a:endParaRPr lang="en-US" sz="2200" dirty="0" smtClean="0"/>
          </a:p>
          <a:p>
            <a:pPr>
              <a:buFont typeface="Wingdings" pitchFamily="2" charset="2"/>
              <a:buNone/>
            </a:pPr>
            <a:r>
              <a:rPr lang="en-US" sz="2700" b="1" dirty="0" smtClean="0"/>
              <a:t>   </a:t>
            </a:r>
            <a:endParaRPr lang="en-US" sz="1700" b="1" dirty="0">
              <a:latin typeface="Eras Bold ITC" pitchFamily="34" charset="0"/>
            </a:endParaRPr>
          </a:p>
        </p:txBody>
      </p:sp>
      <p:pic>
        <p:nvPicPr>
          <p:cNvPr id="7" name="Picture 6" descr="Snapshot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58195" y="567111"/>
            <a:ext cx="2667000" cy="4299942"/>
          </a:xfrm>
          <a:prstGeom prst="rect">
            <a:avLst/>
          </a:prstGeom>
          <a:noFill/>
          <a:ln/>
        </p:spPr>
      </p:pic>
      <p:pic>
        <p:nvPicPr>
          <p:cNvPr id="8" name="Picture 9" descr="index-finger-303579_960_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633246">
            <a:off x="6506957" y="3611944"/>
            <a:ext cx="635000" cy="74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1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6191250" cy="971550"/>
          </a:xfrm>
        </p:spPr>
        <p:txBody>
          <a:bodyPr/>
          <a:lstStyle/>
          <a:p>
            <a:r>
              <a:rPr lang="en-US" sz="2700" dirty="0" err="1"/>
              <a:t>Tampilan</a:t>
            </a:r>
            <a:r>
              <a:rPr lang="en-US" sz="2700" dirty="0"/>
              <a:t> </a:t>
            </a:r>
            <a:r>
              <a:rPr lang="en-US" sz="2700" dirty="0" err="1">
                <a:solidFill>
                  <a:srgbClr val="FF3300"/>
                </a:solidFill>
              </a:rPr>
              <a:t>Kinemaster</a:t>
            </a:r>
            <a:endParaRPr lang="en-US" sz="27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644008" y="1275606"/>
            <a:ext cx="4248472" cy="34563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ea typeface="Adobe Gothic Std B" pitchFamily="34" charset="-128"/>
              </a:rPr>
              <a:t>Video Format </a:t>
            </a:r>
            <a:r>
              <a:rPr lang="en-US" sz="2000" b="1" dirty="0" err="1" smtClean="0">
                <a:ea typeface="Adobe Gothic Std B" pitchFamily="34" charset="-128"/>
              </a:rPr>
              <a:t>suport</a:t>
            </a:r>
            <a:endParaRPr lang="en-US" sz="2000" b="1" dirty="0"/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MP4 </a:t>
            </a:r>
            <a:r>
              <a:rPr lang="en-US" sz="2000" dirty="0">
                <a:solidFill>
                  <a:srgbClr val="002060"/>
                </a:solidFill>
              </a:rPr>
              <a:t>(H.264 Baseline/Main/High Profile + AAC LC), 3GP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</a:rPr>
              <a:t>(H.264 Baseline/Main/High Profile + AAC LC),  MOV(H.264 +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</a:rPr>
              <a:t>AAC LC) Jpeg. </a:t>
            </a:r>
            <a:endParaRPr lang="en-US" sz="20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/>
              <a:t>Audio </a:t>
            </a:r>
            <a:r>
              <a:rPr lang="en-US" sz="2000" dirty="0"/>
              <a:t>format</a:t>
            </a:r>
            <a:r>
              <a:rPr lang="en-US" sz="2000" dirty="0">
                <a:solidFill>
                  <a:srgbClr val="002060"/>
                </a:solidFill>
              </a:rPr>
              <a:t>, MP3, M4A, AAC.</a:t>
            </a:r>
          </a:p>
        </p:txBody>
      </p:sp>
      <p:pic>
        <p:nvPicPr>
          <p:cNvPr id="3078" name="Picture 6" descr="Snapshot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71550"/>
            <a:ext cx="4464496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0895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3478"/>
            <a:ext cx="8003232" cy="63757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 smtClean="0"/>
              <a:t>Menginstal</a:t>
            </a:r>
            <a:r>
              <a:rPr lang="en-US" sz="2800" dirty="0"/>
              <a:t> </a:t>
            </a:r>
            <a:r>
              <a:rPr lang="en-US" sz="2800" b="1" dirty="0" smtClean="0"/>
              <a:t>KINEMASTER</a:t>
            </a:r>
            <a:endParaRPr lang="en-US" sz="2800" b="1" dirty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3598"/>
            <a:ext cx="5122912" cy="3308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b="1" dirty="0" err="1">
                <a:latin typeface="+mj-lt"/>
              </a:rPr>
              <a:t>Sentuh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ikon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Play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Store</a:t>
            </a:r>
          </a:p>
          <a:p>
            <a:pPr>
              <a:lnSpc>
                <a:spcPct val="110000"/>
              </a:lnSpc>
              <a:buNone/>
            </a:pPr>
            <a:r>
              <a:rPr lang="en-US" b="1" dirty="0" err="1" smtClean="0">
                <a:latin typeface="+mj-lt"/>
              </a:rPr>
              <a:t>Pada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layar</a:t>
            </a:r>
            <a:r>
              <a:rPr lang="en-US" b="1" dirty="0" smtClean="0">
                <a:latin typeface="+mj-lt"/>
              </a:rPr>
              <a:t> HP android</a:t>
            </a:r>
          </a:p>
          <a:p>
            <a:pPr>
              <a:lnSpc>
                <a:spcPct val="110000"/>
              </a:lnSpc>
              <a:buNone/>
            </a:pPr>
            <a:endParaRPr lang="en-US" b="1" i="1" dirty="0">
              <a:latin typeface="+mj-lt"/>
            </a:endParaRPr>
          </a:p>
        </p:txBody>
      </p:sp>
      <p:pic>
        <p:nvPicPr>
          <p:cNvPr id="244740" name="Picture 4" descr="Snapsho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23478"/>
            <a:ext cx="2987825" cy="5020022"/>
          </a:xfrm>
          <a:prstGeom prst="rect">
            <a:avLst/>
          </a:prstGeom>
          <a:noFill/>
        </p:spPr>
      </p:pic>
      <p:pic>
        <p:nvPicPr>
          <p:cNvPr id="244741" name="Picture 5" descr="index-finger-303579_960_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427734"/>
            <a:ext cx="762753" cy="891530"/>
          </a:xfrm>
          <a:prstGeom prst="rect">
            <a:avLst/>
          </a:prstGeom>
          <a:noFill/>
        </p:spPr>
      </p:pic>
      <p:pic>
        <p:nvPicPr>
          <p:cNvPr id="10" name="Picture 9" descr="en_badge_web_gener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203598"/>
            <a:ext cx="1969012" cy="5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23478"/>
            <a:ext cx="7200800" cy="637579"/>
          </a:xfrm>
        </p:spPr>
        <p:txBody>
          <a:bodyPr/>
          <a:lstStyle/>
          <a:p>
            <a:pPr algn="l"/>
            <a:r>
              <a:rPr lang="en-US" dirty="0" smtClean="0"/>
              <a:t>Google Play</a:t>
            </a:r>
            <a:endParaRPr lang="en-US" dirty="0"/>
          </a:p>
        </p:txBody>
      </p:sp>
      <p:pic>
        <p:nvPicPr>
          <p:cNvPr id="6" name="Content Placeholder 5" descr="Snapshot_74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655" t="387"/>
          <a:stretch/>
        </p:blipFill>
        <p:spPr>
          <a:xfrm>
            <a:off x="5364088" y="123478"/>
            <a:ext cx="3138064" cy="5020022"/>
          </a:xfrm>
        </p:spPr>
      </p:pic>
      <p:pic>
        <p:nvPicPr>
          <p:cNvPr id="7" name="Picture 6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47825">
            <a:off x="6467578" y="761518"/>
            <a:ext cx="488950" cy="662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7" y="1703297"/>
            <a:ext cx="4196170" cy="940461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</a:t>
            </a:r>
            <a:r>
              <a:rPr lang="en-US" sz="2800" b="1" dirty="0" err="1" smtClean="0"/>
              <a:t>ulis</a:t>
            </a:r>
            <a:r>
              <a:rPr lang="en-US" sz="2800" b="1" dirty="0" smtClean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ketik</a:t>
            </a:r>
            <a:r>
              <a:rPr lang="en-US" sz="2800" b="1" dirty="0"/>
              <a:t> </a:t>
            </a:r>
            <a:r>
              <a:rPr lang="en-US" sz="2800" b="1" dirty="0" err="1"/>
              <a:t>pada</a:t>
            </a:r>
            <a:r>
              <a:rPr lang="en-US" sz="2800" b="1" dirty="0"/>
              <a:t> </a:t>
            </a:r>
            <a:r>
              <a:rPr lang="en-US" sz="2800" b="1" dirty="0" err="1"/>
              <a:t>kolom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google</a:t>
            </a:r>
            <a:r>
              <a:rPr lang="en-US" sz="2800" b="1" dirty="0">
                <a:solidFill>
                  <a:srgbClr val="0070C0"/>
                </a:solidFill>
              </a:rPr>
              <a:t> play </a:t>
            </a:r>
            <a:r>
              <a:rPr lang="en-US" sz="2800" b="1" dirty="0" err="1"/>
              <a:t>KineMaster</a:t>
            </a:r>
            <a:endParaRPr lang="en-US" sz="2800" b="1" dirty="0"/>
          </a:p>
        </p:txBody>
      </p:sp>
      <p:pic>
        <p:nvPicPr>
          <p:cNvPr id="10" name="Picture 9" descr="en_badge_web_gener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018663"/>
            <a:ext cx="1969012" cy="7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apshot_5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23478"/>
            <a:ext cx="2880320" cy="5020623"/>
          </a:xfrm>
        </p:spPr>
      </p:pic>
      <p:pic>
        <p:nvPicPr>
          <p:cNvPr id="5" name="Picture 4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2136">
            <a:off x="6192249" y="1045775"/>
            <a:ext cx="551966" cy="691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131590"/>
            <a:ext cx="5105400" cy="112512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en-US" sz="2000" b="1" dirty="0" err="1">
                <a:latin typeface="Trebuchet MS" pitchFamily="34" charset="0"/>
              </a:rPr>
              <a:t>entuh</a:t>
            </a:r>
            <a:r>
              <a:rPr lang="en-US" sz="2000" b="1" dirty="0">
                <a:latin typeface="Trebuchet MS" pitchFamily="34" charset="0"/>
              </a:rPr>
              <a:t> logo         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b="1" dirty="0" err="1" smtClean="0">
                <a:latin typeface="Trebuchet MS" pitchFamily="34" charset="0"/>
              </a:rPr>
              <a:t>dan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tulisakan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KineMaster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pada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kolom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err="1">
                <a:latin typeface="Trebuchet MS" pitchFamily="34" charset="0"/>
              </a:rPr>
              <a:t>layar</a:t>
            </a:r>
            <a:r>
              <a:rPr lang="en-US" sz="2000" b="1" dirty="0">
                <a:latin typeface="Trebuchet MS" pitchFamily="34" charset="0"/>
              </a:rPr>
              <a:t> </a:t>
            </a:r>
            <a:r>
              <a:rPr lang="en-US" sz="2000" b="1" dirty="0" smtClean="0">
                <a:latin typeface="Trebuchet MS" pitchFamily="34" charset="0"/>
              </a:rPr>
              <a:t>android Editor </a:t>
            </a:r>
            <a:r>
              <a:rPr lang="en-US" sz="2000" b="1" dirty="0">
                <a:latin typeface="Trebuchet MS" pitchFamily="34" charset="0"/>
              </a:rPr>
              <a:t>Video Pro</a:t>
            </a:r>
          </a:p>
        </p:txBody>
      </p:sp>
      <p:pic>
        <p:nvPicPr>
          <p:cNvPr id="7" name="Picture 6" descr="Kinemas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131590"/>
            <a:ext cx="541040" cy="474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33929"/>
            <a:ext cx="4445496" cy="7096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4100" b="1" dirty="0" err="1">
                <a:solidFill>
                  <a:srgbClr val="7030A0"/>
                </a:solidFill>
              </a:rPr>
              <a:t>KineMaster</a:t>
            </a:r>
            <a:endParaRPr lang="en-US" sz="41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napshot_8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843558"/>
            <a:ext cx="2872661" cy="41684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164804"/>
            <a:ext cx="7848600" cy="628650"/>
          </a:xfrm>
        </p:spPr>
        <p:txBody>
          <a:bodyPr/>
          <a:lstStyle/>
          <a:p>
            <a:r>
              <a:rPr lang="en-US" dirty="0" err="1" smtClean="0"/>
              <a:t>Kinemaster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endParaRPr lang="en-US" dirty="0"/>
          </a:p>
        </p:txBody>
      </p:sp>
      <p:pic>
        <p:nvPicPr>
          <p:cNvPr id="6" name="Picture 5" descr="index-finger-303579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64655">
            <a:off x="7006871" y="3036010"/>
            <a:ext cx="752475" cy="879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3147814"/>
            <a:ext cx="1368152" cy="5557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3100" b="1" dirty="0" err="1" smtClean="0">
                <a:solidFill>
                  <a:srgbClr val="002060"/>
                </a:solidFill>
              </a:rPr>
              <a:t>S</a:t>
            </a:r>
            <a:r>
              <a:rPr lang="en-US" sz="2000" b="1" dirty="0" err="1" smtClean="0">
                <a:solidFill>
                  <a:srgbClr val="002060"/>
                </a:solidFill>
              </a:rPr>
              <a:t>entuh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35896" y="3075806"/>
            <a:ext cx="302433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3312368" cy="637579"/>
          </a:xfrm>
        </p:spPr>
        <p:txBody>
          <a:bodyPr/>
          <a:lstStyle/>
          <a:p>
            <a:pPr algn="l"/>
            <a:r>
              <a:rPr lang="en-US" dirty="0" err="1" smtClean="0"/>
              <a:t>Mendownload</a:t>
            </a:r>
            <a:endParaRPr lang="en-US" dirty="0"/>
          </a:p>
        </p:txBody>
      </p:sp>
      <p:pic>
        <p:nvPicPr>
          <p:cNvPr id="4" name="Content Placeholder 3" descr="Snapshot_8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72771"/>
            <a:ext cx="3062807" cy="4940768"/>
          </a:xfrm>
        </p:spPr>
      </p:pic>
      <p:sp>
        <p:nvSpPr>
          <p:cNvPr id="5" name="TextBox 4"/>
          <p:cNvSpPr txBox="1"/>
          <p:nvPr/>
        </p:nvSpPr>
        <p:spPr>
          <a:xfrm>
            <a:off x="685800" y="1771650"/>
            <a:ext cx="3505200" cy="60190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</a:rPr>
              <a:t>T</a:t>
            </a:r>
            <a:r>
              <a:rPr lang="en-US" sz="2000" b="1" dirty="0" err="1" smtClean="0"/>
              <a:t>unggu</a:t>
            </a:r>
            <a:r>
              <a:rPr lang="en-US" sz="2000" b="1" dirty="0" smtClean="0"/>
              <a:t> </a:t>
            </a:r>
            <a:r>
              <a:rPr lang="en-US" sz="2000" b="1" dirty="0" err="1"/>
              <a:t>beberapa</a:t>
            </a:r>
            <a:r>
              <a:rPr lang="en-US" sz="2000" b="1" dirty="0"/>
              <a:t> </a:t>
            </a:r>
            <a:r>
              <a:rPr lang="en-US" sz="2000" b="1" dirty="0" err="1"/>
              <a:t>saat</a:t>
            </a:r>
            <a:r>
              <a:rPr lang="en-US" sz="2000" b="1" dirty="0"/>
              <a:t>…..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35896" y="2139702"/>
            <a:ext cx="129614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5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639</Words>
  <Application>Microsoft Office PowerPoint</Application>
  <PresentationFormat>On-screen Show (16:9)</PresentationFormat>
  <Paragraphs>93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Editing Video di Smartphone Android</vt:lpstr>
      <vt:lpstr>PowerPoint Presentation</vt:lpstr>
      <vt:lpstr>Tampilan Layar Android</vt:lpstr>
      <vt:lpstr>Tampilan Kinemaster</vt:lpstr>
      <vt:lpstr>Menginstal KINEMASTER</vt:lpstr>
      <vt:lpstr>Google Play</vt:lpstr>
      <vt:lpstr>PowerPoint Presentation</vt:lpstr>
      <vt:lpstr>Kinemaster instalasi</vt:lpstr>
      <vt:lpstr>Mendownload</vt:lpstr>
      <vt:lpstr>PowerPoint Presentation</vt:lpstr>
      <vt:lpstr>Langkah memulai editing</vt:lpstr>
      <vt:lpstr>Tampilan layar editing</vt:lpstr>
      <vt:lpstr>Membuka Folder gambar</vt:lpstr>
      <vt:lpstr>Mengedit Video</vt:lpstr>
      <vt:lpstr>FUNGSI IkON KINEMASTER </vt:lpstr>
      <vt:lpstr>PowerPoint Presentation</vt:lpstr>
      <vt:lpstr>Fungsi Layer</vt:lpstr>
      <vt:lpstr>Transisi</vt:lpstr>
      <vt:lpstr>Fungsi</vt:lpstr>
      <vt:lpstr>FITUR</vt:lpstr>
      <vt:lpstr>MEBUAT JUDUL </vt:lpstr>
      <vt:lpstr>Fungsi tombol Audio dan Voice</vt:lpstr>
      <vt:lpstr>PowerPoint Presentation</vt:lpstr>
      <vt:lpstr>PowerPoint Presentation</vt:lpstr>
      <vt:lpstr>PENYIMPANAN VIDEO</vt:lpstr>
      <vt:lpstr>PREVIEW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Heroe</dc:creator>
  <cp:lastModifiedBy>Heroe</cp:lastModifiedBy>
  <cp:revision>70</cp:revision>
  <dcterms:created xsi:type="dcterms:W3CDTF">2018-03-14T08:33:58Z</dcterms:created>
  <dcterms:modified xsi:type="dcterms:W3CDTF">2018-04-16T08:34:38Z</dcterms:modified>
</cp:coreProperties>
</file>